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57" r:id="rId8"/>
    <p:sldId id="264" r:id="rId9"/>
    <p:sldId id="26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65" r:id="rId19"/>
    <p:sldId id="266" r:id="rId20"/>
    <p:sldId id="267" r:id="rId21"/>
    <p:sldId id="268" r:id="rId22"/>
    <p:sldId id="269" r:id="rId23"/>
    <p:sldId id="270" r:id="rId24"/>
    <p:sldId id="279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1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6309-56A6-4AD7-8D41-E4A89C4DB56E}" type="datetimeFigureOut">
              <a:rPr lang="ru-RU" smtClean="0"/>
              <a:t>07.03.2022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6483683-C666-4E8A-9EA7-A101DBF378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694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6309-56A6-4AD7-8D41-E4A89C4DB56E}" type="datetimeFigureOut">
              <a:rPr lang="ru-RU" smtClean="0"/>
              <a:t>07.03.2022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6483683-C666-4E8A-9EA7-A101DBF378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24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6309-56A6-4AD7-8D41-E4A89C4DB56E}" type="datetimeFigureOut">
              <a:rPr lang="ru-RU" smtClean="0"/>
              <a:t>07.03.2022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6483683-C666-4E8A-9EA7-A101DBF378A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3011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6309-56A6-4AD7-8D41-E4A89C4DB56E}" type="datetimeFigureOut">
              <a:rPr lang="ru-RU" smtClean="0"/>
              <a:t>07.03.2022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6483683-C666-4E8A-9EA7-A101DBF378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0647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6309-56A6-4AD7-8D41-E4A89C4DB56E}" type="datetimeFigureOut">
              <a:rPr lang="ru-RU" smtClean="0"/>
              <a:t>07.03.2022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6483683-C666-4E8A-9EA7-A101DBF378A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6687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6309-56A6-4AD7-8D41-E4A89C4DB56E}" type="datetimeFigureOut">
              <a:rPr lang="ru-RU" smtClean="0"/>
              <a:t>07.03.2022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6483683-C666-4E8A-9EA7-A101DBF378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072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6309-56A6-4AD7-8D41-E4A89C4DB56E}" type="datetimeFigureOut">
              <a:rPr lang="ru-RU" smtClean="0"/>
              <a:t>07.03.2022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3683-C666-4E8A-9EA7-A101DBF378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543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6309-56A6-4AD7-8D41-E4A89C4DB56E}" type="datetimeFigureOut">
              <a:rPr lang="ru-RU" smtClean="0"/>
              <a:t>07.03.2022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3683-C666-4E8A-9EA7-A101DBF378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673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6309-56A6-4AD7-8D41-E4A89C4DB56E}" type="datetimeFigureOut">
              <a:rPr lang="ru-RU" smtClean="0"/>
              <a:t>07.03.2022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3683-C666-4E8A-9EA7-A101DBF378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52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6309-56A6-4AD7-8D41-E4A89C4DB56E}" type="datetimeFigureOut">
              <a:rPr lang="ru-RU" smtClean="0"/>
              <a:t>07.03.2022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6483683-C666-4E8A-9EA7-A101DBF378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049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6309-56A6-4AD7-8D41-E4A89C4DB56E}" type="datetimeFigureOut">
              <a:rPr lang="ru-RU" smtClean="0"/>
              <a:t>07.03.2022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6483683-C666-4E8A-9EA7-A101DBF378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972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6309-56A6-4AD7-8D41-E4A89C4DB56E}" type="datetimeFigureOut">
              <a:rPr lang="ru-RU" smtClean="0"/>
              <a:t>07.03.2022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6483683-C666-4E8A-9EA7-A101DBF378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451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6309-56A6-4AD7-8D41-E4A89C4DB56E}" type="datetimeFigureOut">
              <a:rPr lang="ru-RU" smtClean="0"/>
              <a:t>07.03.2022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3683-C666-4E8A-9EA7-A101DBF378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019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6309-56A6-4AD7-8D41-E4A89C4DB56E}" type="datetimeFigureOut">
              <a:rPr lang="ru-RU" smtClean="0"/>
              <a:t>07.03.2022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3683-C666-4E8A-9EA7-A101DBF378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463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6309-56A6-4AD7-8D41-E4A89C4DB56E}" type="datetimeFigureOut">
              <a:rPr lang="ru-RU" smtClean="0"/>
              <a:t>07.03.2022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3683-C666-4E8A-9EA7-A101DBF378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503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C6309-56A6-4AD7-8D41-E4A89C4DB56E}" type="datetimeFigureOut">
              <a:rPr lang="ru-RU" smtClean="0"/>
              <a:t>07.03.2022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6483683-C666-4E8A-9EA7-A101DBF378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543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C6309-56A6-4AD7-8D41-E4A89C4DB56E}" type="datetimeFigureOut">
              <a:rPr lang="ru-RU" smtClean="0"/>
              <a:t>07.03.2022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6483683-C666-4E8A-9EA7-A101DBF378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988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/>
              <a:t> Мультимодалды кеңес </a:t>
            </a:r>
            <a:r>
              <a:rPr lang="kk-KZ" b="1" dirty="0" smtClean="0"/>
              <a:t>беру </a:t>
            </a:r>
            <a:r>
              <a:rPr lang="kk-KZ" b="1" dirty="0"/>
              <a:t>(</a:t>
            </a:r>
            <a:r>
              <a:rPr lang="kk-KZ" b="1" dirty="0" smtClean="0"/>
              <a:t>Лазарус бойынша)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k-KZ" b="1" dirty="0" smtClean="0">
                <a:solidFill>
                  <a:srgbClr val="FF0000"/>
                </a:solidFill>
              </a:rPr>
              <a:t>№ </a:t>
            </a:r>
            <a:r>
              <a:rPr lang="kk-KZ" b="1" dirty="0">
                <a:solidFill>
                  <a:srgbClr val="FF0000"/>
                </a:solidFill>
              </a:rPr>
              <a:t>7 дәріс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020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rgbClr val="FF0000"/>
                </a:solidFill>
              </a:rPr>
              <a:t>Бірінші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әріп</a:t>
            </a:r>
            <a:r>
              <a:rPr lang="ru-RU" dirty="0">
                <a:solidFill>
                  <a:srgbClr val="FF0000"/>
                </a:solidFill>
              </a:rPr>
              <a:t> "В" </a:t>
            </a:r>
            <a:r>
              <a:rPr lang="ru-RU" dirty="0" smtClean="0">
                <a:solidFill>
                  <a:srgbClr val="FF0000"/>
                </a:solidFill>
              </a:rPr>
              <a:t>— </a:t>
            </a:r>
            <a:r>
              <a:rPr lang="en-US" dirty="0">
                <a:solidFill>
                  <a:srgbClr val="FF0000"/>
                </a:solidFill>
              </a:rPr>
              <a:t>Behavior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err="1" smtClean="0"/>
              <a:t>яғни.адамның</a:t>
            </a:r>
            <a:r>
              <a:rPr lang="ru-RU" dirty="0" smtClean="0"/>
              <a:t> </a:t>
            </a:r>
            <a:r>
              <a:rPr lang="ru-RU" dirty="0" err="1"/>
              <a:t>мінез-құлқы</a:t>
            </a:r>
            <a:r>
              <a:rPr lang="ru-RU" dirty="0"/>
              <a:t>. </a:t>
            </a:r>
            <a:r>
              <a:rPr lang="ru-RU" dirty="0" err="1"/>
              <a:t>Лазарус</a:t>
            </a:r>
            <a:r>
              <a:rPr lang="ru-RU" dirty="0"/>
              <a:t> </a:t>
            </a:r>
            <a:r>
              <a:rPr lang="ru-RU" dirty="0" err="1"/>
              <a:t>клиентпен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жасау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зерттейтін</a:t>
            </a:r>
            <a:r>
              <a:rPr lang="ru-RU" dirty="0"/>
              <a:t>,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мінез-құлық</a:t>
            </a:r>
            <a:r>
              <a:rPr lang="ru-RU" dirty="0"/>
              <a:t> </a:t>
            </a:r>
            <a:r>
              <a:rPr lang="ru-RU" dirty="0" err="1"/>
              <a:t>көріністерінің</a:t>
            </a:r>
            <a:r>
              <a:rPr lang="ru-RU" dirty="0"/>
              <a:t>, </a:t>
            </a:r>
            <a:r>
              <a:rPr lang="ru-RU" dirty="0" err="1"/>
              <a:t>іс-әрекеттерінің</a:t>
            </a:r>
            <a:r>
              <a:rPr lang="ru-RU" dirty="0"/>
              <a:t> </a:t>
            </a:r>
            <a:r>
              <a:rPr lang="ru-RU" dirty="0" err="1"/>
              <a:t>ерекшеліктерін</a:t>
            </a:r>
            <a:r>
              <a:rPr lang="ru-RU" dirty="0"/>
              <a:t> </a:t>
            </a:r>
            <a:r>
              <a:rPr lang="ru-RU" dirty="0" err="1"/>
              <a:t>талдайтын</a:t>
            </a:r>
            <a:r>
              <a:rPr lang="ru-RU" dirty="0"/>
              <a:t> </a:t>
            </a:r>
            <a:r>
              <a:rPr lang="ru-RU" dirty="0" err="1"/>
              <a:t>алғашқы</a:t>
            </a:r>
            <a:r>
              <a:rPr lang="ru-RU" dirty="0"/>
              <a:t> </a:t>
            </a:r>
            <a:r>
              <a:rPr lang="ru-RU" dirty="0" err="1"/>
              <a:t>модаль</a:t>
            </a:r>
            <a:r>
              <a:rPr lang="ru-RU" dirty="0"/>
              <a:t>. </a:t>
            </a:r>
            <a:r>
              <a:rPr lang="ru-RU" dirty="0" err="1"/>
              <a:t>Кейбір</a:t>
            </a:r>
            <a:r>
              <a:rPr lang="ru-RU" dirty="0"/>
              <a:t> </a:t>
            </a:r>
            <a:r>
              <a:rPr lang="ru-RU" dirty="0" err="1"/>
              <a:t>адамдар</a:t>
            </a:r>
            <a:r>
              <a:rPr lang="ru-RU" dirty="0"/>
              <a:t> </a:t>
            </a:r>
            <a:r>
              <a:rPr lang="ru-RU" dirty="0" err="1"/>
              <a:t>қайраткерлер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сипатталуы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адамдар</a:t>
            </a:r>
            <a:r>
              <a:rPr lang="ru-RU" dirty="0"/>
              <a:t> </a:t>
            </a:r>
            <a:r>
              <a:rPr lang="ru-RU" dirty="0" err="1"/>
              <a:t>бағдарланған</a:t>
            </a:r>
            <a:r>
              <a:rPr lang="ru-RU" dirty="0"/>
              <a:t> </a:t>
            </a:r>
            <a:r>
              <a:rPr lang="ru-RU" dirty="0" err="1"/>
              <a:t>іс-әрекет</a:t>
            </a:r>
            <a:r>
              <a:rPr lang="ru-RU" dirty="0"/>
              <a:t> </a:t>
            </a:r>
            <a:r>
              <a:rPr lang="ru-RU" dirty="0" err="1"/>
              <a:t>ұнайды</a:t>
            </a:r>
            <a:r>
              <a:rPr lang="ru-RU" dirty="0"/>
              <a:t> </a:t>
            </a:r>
            <a:r>
              <a:rPr lang="ru-RU" dirty="0" err="1"/>
              <a:t>атқаруға</a:t>
            </a:r>
            <a:r>
              <a:rPr lang="ru-RU" dirty="0"/>
              <a:t>, </a:t>
            </a:r>
            <a:r>
              <a:rPr lang="ru-RU" dirty="0" err="1"/>
              <a:t>өзіне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нәрсе</a:t>
            </a:r>
            <a:r>
              <a:rPr lang="ru-RU" dirty="0"/>
              <a:t> </a:t>
            </a:r>
            <a:r>
              <a:rPr lang="ru-RU" dirty="0" err="1"/>
              <a:t>істеу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, браться за </a:t>
            </a:r>
            <a:r>
              <a:rPr lang="ru-RU" dirty="0" err="1"/>
              <a:t>әр</a:t>
            </a:r>
            <a:r>
              <a:rPr lang="ru-RU" dirty="0"/>
              <a:t> </a:t>
            </a:r>
            <a:r>
              <a:rPr lang="ru-RU" dirty="0" err="1"/>
              <a:t>түрлі</a:t>
            </a:r>
            <a:r>
              <a:rPr lang="ru-RU" dirty="0"/>
              <a:t> </a:t>
            </a:r>
            <a:r>
              <a:rPr lang="ru-RU" dirty="0" err="1"/>
              <a:t>жобалар</a:t>
            </a:r>
            <a:r>
              <a:rPr lang="ru-RU" dirty="0"/>
              <a:t>. </a:t>
            </a:r>
            <a:r>
              <a:rPr lang="ru-RU" dirty="0" err="1"/>
              <a:t>Лазарус</a:t>
            </a:r>
            <a:r>
              <a:rPr lang="ru-RU" dirty="0"/>
              <a:t> </a:t>
            </a:r>
            <a:r>
              <a:rPr lang="ru-RU" dirty="0" err="1"/>
              <a:t>клиенттен</a:t>
            </a:r>
            <a:r>
              <a:rPr lang="ru-RU" dirty="0"/>
              <a:t> </a:t>
            </a:r>
            <a:r>
              <a:rPr lang="ru-RU" dirty="0" err="1"/>
              <a:t>тікелей</a:t>
            </a:r>
            <a:r>
              <a:rPr lang="ru-RU" dirty="0"/>
              <a:t> </a:t>
            </a:r>
            <a:r>
              <a:rPr lang="ru-RU" dirty="0" err="1"/>
              <a:t>сұрақ</a:t>
            </a:r>
            <a:r>
              <a:rPr lang="ru-RU" dirty="0"/>
              <a:t> </a:t>
            </a:r>
            <a:r>
              <a:rPr lang="ru-RU" dirty="0" err="1"/>
              <a:t>қоюды</a:t>
            </a:r>
            <a:r>
              <a:rPr lang="ru-RU" dirty="0"/>
              <a:t> </a:t>
            </a:r>
            <a:r>
              <a:rPr lang="ru-RU" dirty="0" err="1"/>
              <a:t>ұсынады</a:t>
            </a:r>
            <a:r>
              <a:rPr lang="ru-RU" dirty="0"/>
              <a:t>: "</a:t>
            </a:r>
            <a:r>
              <a:rPr lang="ru-RU" dirty="0" err="1"/>
              <a:t>Сіз</a:t>
            </a:r>
            <a:r>
              <a:rPr lang="ru-RU" dirty="0"/>
              <a:t> </a:t>
            </a:r>
            <a:r>
              <a:rPr lang="ru-RU" dirty="0" err="1"/>
              <a:t>қаншалықты</a:t>
            </a:r>
            <a:r>
              <a:rPr lang="ru-RU" dirty="0"/>
              <a:t> </a:t>
            </a:r>
            <a:r>
              <a:rPr lang="ru-RU" dirty="0" err="1"/>
              <a:t>белсенді</a:t>
            </a:r>
            <a:r>
              <a:rPr lang="ru-RU" dirty="0"/>
              <a:t> </a:t>
            </a:r>
            <a:r>
              <a:rPr lang="ru-RU" dirty="0" err="1"/>
              <a:t>екенсіз</a:t>
            </a:r>
            <a:r>
              <a:rPr lang="ru-RU" dirty="0"/>
              <a:t>, </a:t>
            </a:r>
            <a:r>
              <a:rPr lang="ru-RU" dirty="0" err="1"/>
              <a:t>яғни</a:t>
            </a:r>
            <a:r>
              <a:rPr lang="ru-RU" dirty="0"/>
              <a:t> </a:t>
            </a:r>
            <a:r>
              <a:rPr lang="ru-RU" dirty="0" err="1"/>
              <a:t>ниетіңізді</a:t>
            </a:r>
            <a:r>
              <a:rPr lang="ru-RU" dirty="0"/>
              <a:t> </a:t>
            </a:r>
            <a:r>
              <a:rPr lang="ru-RU" dirty="0" err="1"/>
              <a:t>қаншалықты</a:t>
            </a:r>
            <a:r>
              <a:rPr lang="ru-RU" dirty="0"/>
              <a:t> </a:t>
            </a:r>
            <a:r>
              <a:rPr lang="ru-RU" dirty="0" err="1"/>
              <a:t>белсенді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асырасыз</a:t>
            </a:r>
            <a:r>
              <a:rPr lang="ru-RU" dirty="0"/>
              <a:t>?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өміріңізден</a:t>
            </a:r>
            <a:r>
              <a:rPr lang="ru-RU" dirty="0"/>
              <a:t> </a:t>
            </a:r>
            <a:r>
              <a:rPr lang="ru-RU" dirty="0" err="1"/>
              <a:t>мысалдар</a:t>
            </a:r>
            <a:r>
              <a:rPr lang="ru-RU" dirty="0"/>
              <a:t> </a:t>
            </a:r>
            <a:r>
              <a:rPr lang="ru-RU" dirty="0" err="1"/>
              <a:t>келтіріңіз</a:t>
            </a:r>
            <a:r>
              <a:rPr lang="ru-RU" dirty="0"/>
              <a:t>". Психолог </a:t>
            </a:r>
            <a:r>
              <a:rPr lang="ru-RU" dirty="0" err="1"/>
              <a:t>клиентпен</a:t>
            </a:r>
            <a:r>
              <a:rPr lang="ru-RU" dirty="0"/>
              <a:t> </a:t>
            </a:r>
            <a:r>
              <a:rPr lang="ru-RU" dirty="0" err="1"/>
              <a:t>бірге</a:t>
            </a:r>
            <a:r>
              <a:rPr lang="ru-RU" dirty="0"/>
              <a:t>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мақсаттарға</a:t>
            </a:r>
            <a:r>
              <a:rPr lang="ru-RU" dirty="0"/>
              <a:t> </a:t>
            </a:r>
            <a:r>
              <a:rPr lang="ru-RU" dirty="0" err="1"/>
              <a:t>қол</a:t>
            </a:r>
            <a:r>
              <a:rPr lang="ru-RU" dirty="0"/>
              <a:t> </a:t>
            </a:r>
            <a:r>
              <a:rPr lang="ru-RU" dirty="0" err="1"/>
              <a:t>жеткізуге</a:t>
            </a:r>
            <a:r>
              <a:rPr lang="ru-RU" dirty="0"/>
              <a:t> </a:t>
            </a:r>
            <a:r>
              <a:rPr lang="ru-RU" dirty="0" err="1"/>
              <a:t>ықпал</a:t>
            </a:r>
            <a:r>
              <a:rPr lang="ru-RU" dirty="0"/>
              <a:t> </a:t>
            </a:r>
            <a:r>
              <a:rPr lang="ru-RU" dirty="0" err="1"/>
              <a:t>ететін</a:t>
            </a:r>
            <a:r>
              <a:rPr lang="ru-RU" dirty="0"/>
              <a:t> </a:t>
            </a:r>
            <a:r>
              <a:rPr lang="ru-RU" dirty="0" err="1"/>
              <a:t>іс-әрекеттерінің</a:t>
            </a:r>
            <a:r>
              <a:rPr lang="ru-RU" dirty="0"/>
              <a:t> </a:t>
            </a:r>
            <a:r>
              <a:rPr lang="ru-RU" dirty="0" err="1"/>
              <a:t>тиімділігін</a:t>
            </a:r>
            <a:r>
              <a:rPr lang="ru-RU" dirty="0"/>
              <a:t> </a:t>
            </a:r>
            <a:r>
              <a:rPr lang="ru-RU" dirty="0" err="1"/>
              <a:t>бағалайды</a:t>
            </a:r>
            <a:r>
              <a:rPr lang="ru-RU" dirty="0"/>
              <a:t>. </a:t>
            </a:r>
            <a:r>
              <a:rPr lang="ru-RU" dirty="0" err="1"/>
              <a:t>Мұнда</a:t>
            </a:r>
            <a:r>
              <a:rPr lang="ru-RU" dirty="0"/>
              <a:t>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әрекеттер</a:t>
            </a:r>
            <a:r>
              <a:rPr lang="ru-RU" dirty="0"/>
              <a:t> де, </a:t>
            </a:r>
            <a:r>
              <a:rPr lang="ru-RU" dirty="0" err="1"/>
              <a:t>оларды</a:t>
            </a:r>
            <a:r>
              <a:rPr lang="ru-RU" dirty="0"/>
              <a:t> </a:t>
            </a:r>
            <a:r>
              <a:rPr lang="ru-RU" dirty="0" err="1"/>
              <a:t>орындау</a:t>
            </a:r>
            <a:r>
              <a:rPr lang="ru-RU" dirty="0"/>
              <a:t> </a:t>
            </a:r>
            <a:r>
              <a:rPr lang="ru-RU" dirty="0" err="1"/>
              <a:t>қажет</a:t>
            </a:r>
            <a:r>
              <a:rPr lang="ru-RU" dirty="0"/>
              <a:t> </a:t>
            </a:r>
            <a:r>
              <a:rPr lang="ru-RU" dirty="0" err="1"/>
              <a:t>мақсаттар</a:t>
            </a:r>
            <a:r>
              <a:rPr lang="ru-RU" dirty="0"/>
              <a:t> да </a:t>
            </a:r>
            <a:r>
              <a:rPr lang="ru-RU" dirty="0" err="1"/>
              <a:t>қарастырылады</a:t>
            </a:r>
            <a:r>
              <a:rPr lang="ru-RU" dirty="0"/>
              <a:t>. </a:t>
            </a:r>
            <a:r>
              <a:rPr lang="ru-RU" dirty="0" err="1"/>
              <a:t>Егер</a:t>
            </a:r>
            <a:r>
              <a:rPr lang="ru-RU" dirty="0"/>
              <a:t> </a:t>
            </a:r>
            <a:r>
              <a:rPr lang="ru-RU" dirty="0" err="1"/>
              <a:t>мақсат</a:t>
            </a:r>
            <a:r>
              <a:rPr lang="ru-RU" dirty="0"/>
              <a:t>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болмаса</a:t>
            </a:r>
            <a:r>
              <a:rPr lang="ru-RU" dirty="0"/>
              <a:t>, </a:t>
            </a:r>
            <a:r>
              <a:rPr lang="ru-RU" dirty="0" err="1"/>
              <a:t>онда</a:t>
            </a:r>
            <a:r>
              <a:rPr lang="ru-RU" dirty="0"/>
              <a:t> </a:t>
            </a:r>
            <a:r>
              <a:rPr lang="ru-RU" dirty="0" err="1"/>
              <a:t>оған</a:t>
            </a:r>
            <a:r>
              <a:rPr lang="ru-RU" dirty="0"/>
              <a:t> </a:t>
            </a:r>
            <a:r>
              <a:rPr lang="ru-RU" dirty="0" err="1"/>
              <a:t>күш</a:t>
            </a:r>
            <a:r>
              <a:rPr lang="ru-RU" dirty="0"/>
              <a:t> </a:t>
            </a:r>
            <a:r>
              <a:rPr lang="ru-RU" dirty="0" err="1"/>
              <a:t>жұмсаудың</a:t>
            </a:r>
            <a:r>
              <a:rPr lang="ru-RU" dirty="0"/>
              <a:t> </a:t>
            </a:r>
            <a:r>
              <a:rPr lang="ru-RU" dirty="0" err="1"/>
              <a:t>қажеті</a:t>
            </a:r>
            <a:r>
              <a:rPr lang="ru-RU" dirty="0"/>
              <a:t> </a:t>
            </a:r>
            <a:r>
              <a:rPr lang="ru-RU" dirty="0" err="1"/>
              <a:t>жоқ</a:t>
            </a:r>
            <a:r>
              <a:rPr lang="ru-RU" dirty="0"/>
              <a:t>. "</a:t>
            </a:r>
            <a:r>
              <a:rPr lang="ru-RU" dirty="0" err="1"/>
              <a:t>Сондықтан</a:t>
            </a:r>
            <a:r>
              <a:rPr lang="ru-RU" dirty="0"/>
              <a:t>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мақсат</a:t>
            </a:r>
            <a:r>
              <a:rPr lang="ru-RU" dirty="0"/>
              <a:t> </a:t>
            </a:r>
            <a:r>
              <a:rPr lang="ru-RU" dirty="0" err="1"/>
              <a:t>қойып</a:t>
            </a:r>
            <a:r>
              <a:rPr lang="ru-RU" dirty="0"/>
              <a:t>, </a:t>
            </a:r>
            <a:r>
              <a:rPr lang="ru-RU" dirty="0" err="1"/>
              <a:t>оған</a:t>
            </a:r>
            <a:r>
              <a:rPr lang="ru-RU" dirty="0"/>
              <a:t> </a:t>
            </a:r>
            <a:r>
              <a:rPr lang="ru-RU" dirty="0" err="1"/>
              <a:t>жету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іс-қимыл</a:t>
            </a:r>
            <a:r>
              <a:rPr lang="ru-RU" dirty="0"/>
              <a:t> </a:t>
            </a:r>
            <a:r>
              <a:rPr lang="ru-RU" dirty="0" err="1"/>
              <a:t>жасайық</a:t>
            </a:r>
            <a:r>
              <a:rPr lang="ru-RU" dirty="0"/>
              <a:t>".</a:t>
            </a:r>
          </a:p>
        </p:txBody>
      </p:sp>
    </p:spTree>
    <p:extLst>
      <p:ext uri="{BB962C8B-B14F-4D97-AF65-F5344CB8AC3E}">
        <p14:creationId xmlns:p14="http://schemas.microsoft.com/office/powerpoint/2010/main" val="3976694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Екінші</a:t>
            </a:r>
            <a:r>
              <a:rPr lang="ru-RU" dirty="0" smtClean="0"/>
              <a:t> </a:t>
            </a:r>
            <a:r>
              <a:rPr lang="ru-RU" dirty="0" err="1"/>
              <a:t>әріп</a:t>
            </a:r>
            <a:r>
              <a:rPr lang="ru-RU" dirty="0"/>
              <a:t> - "а".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err="1" smtClean="0"/>
              <a:t>Шартты</a:t>
            </a:r>
            <a:r>
              <a:rPr lang="ru-RU" dirty="0" smtClean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әсер</a:t>
            </a:r>
            <a:r>
              <a:rPr lang="ru-RU" dirty="0"/>
              <a:t> </a:t>
            </a:r>
            <a:r>
              <a:rPr lang="ru-RU" dirty="0" err="1"/>
              <a:t>ету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белгіленеді</a:t>
            </a:r>
            <a:r>
              <a:rPr lang="ru-RU" dirty="0"/>
              <a:t>. </a:t>
            </a:r>
            <a:r>
              <a:rPr lang="ru-RU" dirty="0" err="1"/>
              <a:t>Неліктен</a:t>
            </a:r>
            <a:r>
              <a:rPr lang="ru-RU" dirty="0"/>
              <a:t> </a:t>
            </a:r>
            <a:r>
              <a:rPr lang="ru-RU" dirty="0" err="1"/>
              <a:t>шартты</a:t>
            </a:r>
            <a:r>
              <a:rPr lang="ru-RU" dirty="0"/>
              <a:t>? </a:t>
            </a:r>
            <a:r>
              <a:rPr lang="ru-RU" dirty="0" err="1"/>
              <a:t>Себебі</a:t>
            </a:r>
            <a:r>
              <a:rPr lang="ru-RU" dirty="0"/>
              <a:t> </a:t>
            </a:r>
            <a:r>
              <a:rPr lang="ru-RU" dirty="0" err="1"/>
              <a:t>Лазарус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бейсаналық</a:t>
            </a:r>
            <a:r>
              <a:rPr lang="ru-RU" dirty="0"/>
              <a:t> </a:t>
            </a:r>
            <a:r>
              <a:rPr lang="ru-RU" dirty="0" err="1"/>
              <a:t>сезімдер</a:t>
            </a:r>
            <a:r>
              <a:rPr lang="ru-RU" dirty="0"/>
              <a:t> мен </a:t>
            </a:r>
            <a:r>
              <a:rPr lang="ru-RU" dirty="0" err="1"/>
              <a:t>эмоцияларды</a:t>
            </a:r>
            <a:r>
              <a:rPr lang="ru-RU" dirty="0"/>
              <a:t> осы </a:t>
            </a:r>
            <a:r>
              <a:rPr lang="ru-RU" dirty="0" err="1"/>
              <a:t>модальділікке</a:t>
            </a:r>
            <a:r>
              <a:rPr lang="ru-RU" dirty="0"/>
              <a:t> </a:t>
            </a:r>
            <a:r>
              <a:rPr lang="ru-RU" dirty="0" err="1"/>
              <a:t>жатқызады</a:t>
            </a:r>
            <a:r>
              <a:rPr lang="ru-RU" dirty="0"/>
              <a:t>. </a:t>
            </a:r>
            <a:r>
              <a:rPr lang="ru-RU" dirty="0" err="1"/>
              <a:t>Мәні</a:t>
            </a:r>
            <a:r>
              <a:rPr lang="ru-RU" dirty="0"/>
              <a:t> осы модальностью </a:t>
            </a:r>
            <a:r>
              <a:rPr lang="ru-RU" dirty="0" err="1"/>
              <a:t>азайтатын</a:t>
            </a:r>
            <a:r>
              <a:rPr lang="ru-RU" dirty="0"/>
              <a:t> клиентке </a:t>
            </a:r>
            <a:r>
              <a:rPr lang="ru-RU" dirty="0" err="1"/>
              <a:t>көмек</a:t>
            </a:r>
            <a:r>
              <a:rPr lang="ru-RU" dirty="0"/>
              <a:t> табу, </a:t>
            </a:r>
            <a:r>
              <a:rPr lang="ru-RU" dirty="0" err="1"/>
              <a:t>анықтау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танылсын</a:t>
            </a:r>
            <a:r>
              <a:rPr lang="ru-RU" dirty="0"/>
              <a:t>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сезім</a:t>
            </a:r>
            <a:r>
              <a:rPr lang="ru-RU" dirty="0"/>
              <a:t> </a:t>
            </a:r>
            <a:r>
              <a:rPr lang="ru-RU" dirty="0" err="1"/>
              <a:t>әрі</a:t>
            </a:r>
            <a:r>
              <a:rPr lang="ru-RU" dirty="0"/>
              <a:t> </a:t>
            </a:r>
            <a:r>
              <a:rPr lang="ru-RU" dirty="0" err="1"/>
              <a:t>қарай</a:t>
            </a:r>
            <a:r>
              <a:rPr lang="ru-RU" dirty="0"/>
              <a:t> </a:t>
            </a:r>
            <a:r>
              <a:rPr lang="ru-RU" dirty="0" err="1"/>
              <a:t>құру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қолайлы</a:t>
            </a:r>
            <a:r>
              <a:rPr lang="ru-RU" dirty="0"/>
              <a:t> </a:t>
            </a:r>
            <a:r>
              <a:rPr lang="ru-RU" dirty="0" err="1"/>
              <a:t>стратегияны</a:t>
            </a:r>
            <a:r>
              <a:rPr lang="ru-RU" dirty="0"/>
              <a:t> </a:t>
            </a:r>
            <a:r>
              <a:rPr lang="ru-RU" dirty="0" err="1"/>
              <a:t>шешу</a:t>
            </a:r>
            <a:r>
              <a:rPr lang="ru-RU" dirty="0"/>
              <a:t> </a:t>
            </a:r>
            <a:r>
              <a:rPr lang="ru-RU" dirty="0" err="1"/>
              <a:t>эмоциялық</a:t>
            </a:r>
            <a:r>
              <a:rPr lang="ru-RU" dirty="0"/>
              <a:t> </a:t>
            </a:r>
            <a:r>
              <a:rPr lang="ru-RU" dirty="0" err="1"/>
              <a:t>проблемалар</a:t>
            </a:r>
            <a:r>
              <a:rPr lang="ru-RU" dirty="0"/>
              <a:t>. </a:t>
            </a:r>
            <a:r>
              <a:rPr lang="ru-RU" dirty="0" err="1"/>
              <a:t>Сіз</a:t>
            </a:r>
            <a:r>
              <a:rPr lang="ru-RU" dirty="0"/>
              <a:t> </a:t>
            </a:r>
            <a:r>
              <a:rPr lang="ru-RU" dirty="0" err="1"/>
              <a:t>клиенттен</a:t>
            </a:r>
            <a:r>
              <a:rPr lang="ru-RU" dirty="0"/>
              <a:t> </a:t>
            </a:r>
            <a:r>
              <a:rPr lang="ru-RU" dirty="0" err="1"/>
              <a:t>тікелей</a:t>
            </a:r>
            <a:r>
              <a:rPr lang="ru-RU" dirty="0"/>
              <a:t> </a:t>
            </a:r>
            <a:r>
              <a:rPr lang="ru-RU" dirty="0" err="1"/>
              <a:t>сұрай</a:t>
            </a:r>
            <a:r>
              <a:rPr lang="ru-RU" dirty="0"/>
              <a:t> </a:t>
            </a:r>
            <a:r>
              <a:rPr lang="ru-RU" dirty="0" err="1"/>
              <a:t>аласыз</a:t>
            </a:r>
            <a:r>
              <a:rPr lang="ru-RU" dirty="0"/>
              <a:t>: "</a:t>
            </a:r>
            <a:r>
              <a:rPr lang="ru-RU" dirty="0" err="1"/>
              <a:t>сіз</a:t>
            </a:r>
            <a:r>
              <a:rPr lang="ru-RU" dirty="0"/>
              <a:t> </a:t>
            </a:r>
            <a:r>
              <a:rPr lang="ru-RU" dirty="0" err="1"/>
              <a:t>өзіңізді</a:t>
            </a:r>
            <a:r>
              <a:rPr lang="ru-RU" dirty="0"/>
              <a:t> </a:t>
            </a:r>
            <a:r>
              <a:rPr lang="ru-RU" dirty="0" err="1"/>
              <a:t>құмар</a:t>
            </a:r>
            <a:r>
              <a:rPr lang="ru-RU" dirty="0"/>
              <a:t> </a:t>
            </a:r>
            <a:r>
              <a:rPr lang="ru-RU" dirty="0" err="1"/>
              <a:t>адам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санайсыз</a:t>
            </a:r>
            <a:r>
              <a:rPr lang="ru-RU" dirty="0"/>
              <a:t> ба </a:t>
            </a:r>
            <a:r>
              <a:rPr lang="ru-RU" dirty="0" err="1"/>
              <a:t>және</a:t>
            </a:r>
            <a:r>
              <a:rPr lang="ru-RU" dirty="0"/>
              <a:t> неге?"</a:t>
            </a:r>
            <a:r>
              <a:rPr lang="ru-RU" dirty="0" err="1"/>
              <a:t>Яғни</a:t>
            </a:r>
            <a:r>
              <a:rPr lang="ru-RU" dirty="0"/>
              <a:t>, </a:t>
            </a:r>
            <a:r>
              <a:rPr lang="ru-RU" dirty="0" err="1"/>
              <a:t>сіз</a:t>
            </a:r>
            <a:r>
              <a:rPr lang="ru-RU" dirty="0"/>
              <a:t> </a:t>
            </a:r>
            <a:r>
              <a:rPr lang="ru-RU" dirty="0" err="1"/>
              <a:t>адамға</a:t>
            </a:r>
            <a:r>
              <a:rPr lang="ru-RU" dirty="0"/>
              <a:t> </a:t>
            </a:r>
            <a:r>
              <a:rPr lang="ru-RU" dirty="0" err="1"/>
              <a:t>шынымен</a:t>
            </a:r>
            <a:r>
              <a:rPr lang="ru-RU" dirty="0"/>
              <a:t> не </a:t>
            </a:r>
            <a:r>
              <a:rPr lang="ru-RU" dirty="0" err="1"/>
              <a:t>сезінетінін</a:t>
            </a:r>
            <a:r>
              <a:rPr lang="ru-RU" dirty="0"/>
              <a:t> </a:t>
            </a:r>
            <a:r>
              <a:rPr lang="ru-RU" dirty="0" err="1"/>
              <a:t>түсінуге</a:t>
            </a:r>
            <a:r>
              <a:rPr lang="ru-RU" dirty="0"/>
              <a:t> </a:t>
            </a:r>
            <a:r>
              <a:rPr lang="ru-RU" dirty="0" err="1"/>
              <a:t>көмектесесіз</a:t>
            </a:r>
            <a:r>
              <a:rPr lang="ru-RU" dirty="0"/>
              <a:t>. </a:t>
            </a:r>
            <a:r>
              <a:rPr lang="ru-RU" dirty="0" err="1"/>
              <a:t>Көбінесе</a:t>
            </a:r>
            <a:r>
              <a:rPr lang="ru-RU" dirty="0"/>
              <a:t> клиент оны </a:t>
            </a:r>
            <a:r>
              <a:rPr lang="ru-RU" dirty="0" err="1"/>
              <a:t>мазалайтын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азап</a:t>
            </a:r>
            <a:r>
              <a:rPr lang="ru-RU" dirty="0"/>
              <a:t> </a:t>
            </a:r>
            <a:r>
              <a:rPr lang="ru-RU" dirty="0" err="1"/>
              <a:t>шегетін</a:t>
            </a:r>
            <a:r>
              <a:rPr lang="ru-RU" dirty="0"/>
              <a:t> </a:t>
            </a:r>
            <a:r>
              <a:rPr lang="ru-RU" dirty="0" err="1"/>
              <a:t>сезімдерді</a:t>
            </a:r>
            <a:r>
              <a:rPr lang="ru-RU" dirty="0"/>
              <a:t> </a:t>
            </a:r>
            <a:r>
              <a:rPr lang="ru-RU" dirty="0" err="1"/>
              <a:t>дереу</a:t>
            </a:r>
            <a:r>
              <a:rPr lang="ru-RU" dirty="0"/>
              <a:t> </a:t>
            </a:r>
            <a:r>
              <a:rPr lang="ru-RU" dirty="0" err="1"/>
              <a:t>анықтап</a:t>
            </a:r>
            <a:r>
              <a:rPr lang="ru-RU" dirty="0"/>
              <a:t>, </a:t>
            </a:r>
            <a:r>
              <a:rPr lang="ru-RU" dirty="0" err="1"/>
              <a:t>сипаттай</a:t>
            </a:r>
            <a:r>
              <a:rPr lang="ru-RU" dirty="0"/>
              <a:t> </a:t>
            </a:r>
            <a:r>
              <a:rPr lang="ru-RU" dirty="0" err="1"/>
              <a:t>алмайды</a:t>
            </a:r>
            <a:r>
              <a:rPr lang="ru-RU" dirty="0"/>
              <a:t>, </a:t>
            </a:r>
            <a:r>
              <a:rPr lang="ru-RU" dirty="0" err="1"/>
              <a:t>содан</a:t>
            </a:r>
            <a:r>
              <a:rPr lang="ru-RU" dirty="0"/>
              <a:t> </a:t>
            </a:r>
            <a:r>
              <a:rPr lang="ru-RU" dirty="0" err="1"/>
              <a:t>кейін</a:t>
            </a:r>
            <a:r>
              <a:rPr lang="ru-RU" dirty="0"/>
              <a:t> психотерапевт </a:t>
            </a:r>
            <a:r>
              <a:rPr lang="ru-RU" dirty="0" err="1"/>
              <a:t>оған</a:t>
            </a:r>
            <a:r>
              <a:rPr lang="ru-RU" dirty="0"/>
              <a:t> </a:t>
            </a:r>
            <a:r>
              <a:rPr lang="ru-RU" dirty="0" err="1"/>
              <a:t>көмектесуі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дәрежеде</a:t>
            </a:r>
            <a:r>
              <a:rPr lang="ru-RU" dirty="0"/>
              <a:t> </a:t>
            </a:r>
            <a:r>
              <a:rPr lang="ru-RU" dirty="0" err="1"/>
              <a:t>психоаналитикалық</a:t>
            </a:r>
            <a:r>
              <a:rPr lang="ru-RU" dirty="0"/>
              <a:t> </a:t>
            </a:r>
            <a:r>
              <a:rPr lang="ru-RU" dirty="0" err="1"/>
              <a:t>тәсілге</a:t>
            </a:r>
            <a:r>
              <a:rPr lang="ru-RU" dirty="0"/>
              <a:t> </a:t>
            </a:r>
            <a:r>
              <a:rPr lang="ru-RU" dirty="0" err="1"/>
              <a:t>ұқсайды</a:t>
            </a:r>
            <a:r>
              <a:rPr lang="ru-RU" dirty="0"/>
              <a:t>, </a:t>
            </a:r>
            <a:r>
              <a:rPr lang="ru-RU" dirty="0" err="1"/>
              <a:t>өйткені</a:t>
            </a:r>
            <a:r>
              <a:rPr lang="ru-RU" dirty="0"/>
              <a:t> </a:t>
            </a:r>
            <a:r>
              <a:rPr lang="ru-RU" dirty="0" err="1"/>
              <a:t>біз</a:t>
            </a:r>
            <a:r>
              <a:rPr lang="ru-RU" dirty="0"/>
              <a:t> </a:t>
            </a:r>
            <a:r>
              <a:rPr lang="ru-RU" dirty="0" err="1"/>
              <a:t>өзімшілдіктің</a:t>
            </a:r>
            <a:r>
              <a:rPr lang="ru-RU" dirty="0"/>
              <a:t> </a:t>
            </a:r>
            <a:r>
              <a:rPr lang="ru-RU" dirty="0" err="1"/>
              <a:t>психологиялық</a:t>
            </a:r>
            <a:r>
              <a:rPr lang="ru-RU" dirty="0"/>
              <a:t> </a:t>
            </a:r>
            <a:r>
              <a:rPr lang="ru-RU" dirty="0" err="1"/>
              <a:t>қорғаныс</a:t>
            </a:r>
            <a:r>
              <a:rPr lang="ru-RU" dirty="0"/>
              <a:t> </a:t>
            </a:r>
            <a:r>
              <a:rPr lang="ru-RU" dirty="0" err="1"/>
              <a:t>механизмдерін</a:t>
            </a:r>
            <a:r>
              <a:rPr lang="ru-RU" dirty="0"/>
              <a:t> </a:t>
            </a:r>
            <a:r>
              <a:rPr lang="ru-RU" dirty="0" err="1"/>
              <a:t>жеңуіміз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, </a:t>
            </a:r>
            <a:r>
              <a:rPr lang="ru-RU" dirty="0" err="1"/>
              <a:t>клиенттің</a:t>
            </a:r>
            <a:r>
              <a:rPr lang="ru-RU" dirty="0"/>
              <a:t> </a:t>
            </a:r>
            <a:r>
              <a:rPr lang="ru-RU" dirty="0" err="1"/>
              <a:t>өзі</a:t>
            </a:r>
            <a:r>
              <a:rPr lang="ru-RU" dirty="0"/>
              <a:t> </a:t>
            </a:r>
            <a:r>
              <a:rPr lang="ru-RU" dirty="0" err="1"/>
              <a:t>мойындағысы</a:t>
            </a:r>
            <a:r>
              <a:rPr lang="ru-RU" dirty="0"/>
              <a:t> </a:t>
            </a:r>
            <a:r>
              <a:rPr lang="ru-RU" dirty="0" err="1"/>
              <a:t>келмейтін</a:t>
            </a:r>
            <a:r>
              <a:rPr lang="ru-RU" dirty="0"/>
              <a:t> </a:t>
            </a:r>
            <a:r>
              <a:rPr lang="ru-RU" dirty="0" err="1"/>
              <a:t>сезімдерін</a:t>
            </a:r>
            <a:r>
              <a:rPr lang="ru-RU" dirty="0"/>
              <a:t> </a:t>
            </a:r>
            <a:r>
              <a:rPr lang="ru-RU" dirty="0" err="1"/>
              <a:t>мойындауымыз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өзін</a:t>
            </a:r>
            <a:r>
              <a:rPr lang="ru-RU" dirty="0"/>
              <a:t> де, </a:t>
            </a:r>
            <a:r>
              <a:rPr lang="ru-RU" dirty="0" err="1"/>
              <a:t>психотерапевті</a:t>
            </a:r>
            <a:r>
              <a:rPr lang="ru-RU" dirty="0"/>
              <a:t> де </a:t>
            </a:r>
            <a:r>
              <a:rPr lang="ru-RU" dirty="0" err="1"/>
              <a:t>шатастыратын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"</a:t>
            </a:r>
            <a:r>
              <a:rPr lang="ru-RU" dirty="0" err="1"/>
              <a:t>қорғаныс</a:t>
            </a:r>
            <a:r>
              <a:rPr lang="ru-RU" dirty="0"/>
              <a:t>" </a:t>
            </a:r>
            <a:r>
              <a:rPr lang="ru-RU" dirty="0" err="1"/>
              <a:t>нұсқаларын</a:t>
            </a:r>
            <a:r>
              <a:rPr lang="ru-RU" dirty="0"/>
              <a:t> </a:t>
            </a:r>
            <a:r>
              <a:rPr lang="ru-RU" dirty="0" err="1"/>
              <a:t>ұсынуымыз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3713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Проблемалық</a:t>
            </a:r>
            <a:r>
              <a:rPr lang="ru-RU" dirty="0"/>
              <a:t> </a:t>
            </a:r>
            <a:r>
              <a:rPr lang="ru-RU" dirty="0" err="1"/>
              <a:t>сезімдер</a:t>
            </a:r>
            <a:r>
              <a:rPr lang="ru-RU" dirty="0"/>
              <a:t> </a:t>
            </a:r>
            <a:r>
              <a:rPr lang="ru-RU" dirty="0" err="1"/>
              <a:t>табылып</a:t>
            </a:r>
            <a:r>
              <a:rPr lang="ru-RU" dirty="0"/>
              <a:t>, </a:t>
            </a:r>
            <a:r>
              <a:rPr lang="ru-RU" dirty="0" err="1"/>
              <a:t>сипатталған</a:t>
            </a:r>
            <a:r>
              <a:rPr lang="ru-RU" dirty="0"/>
              <a:t> </a:t>
            </a:r>
            <a:r>
              <a:rPr lang="ru-RU" dirty="0" err="1"/>
              <a:t>кезде</a:t>
            </a:r>
            <a:r>
              <a:rPr lang="ru-RU" dirty="0"/>
              <a:t>, осы </a:t>
            </a:r>
            <a:r>
              <a:rPr lang="ru-RU" dirty="0" err="1"/>
              <a:t>эмоционалды</a:t>
            </a:r>
            <a:r>
              <a:rPr lang="ru-RU" dirty="0"/>
              <a:t> </a:t>
            </a:r>
            <a:r>
              <a:rPr lang="ru-RU" dirty="0" err="1"/>
              <a:t>мәселелерді</a:t>
            </a:r>
            <a:r>
              <a:rPr lang="ru-RU" dirty="0"/>
              <a:t> </a:t>
            </a:r>
            <a:r>
              <a:rPr lang="ru-RU" dirty="0" err="1"/>
              <a:t>шешудің</a:t>
            </a:r>
            <a:r>
              <a:rPr lang="ru-RU" dirty="0"/>
              <a:t> </a:t>
            </a:r>
            <a:r>
              <a:rPr lang="ru-RU" dirty="0" err="1"/>
              <a:t>стратегиясы</a:t>
            </a:r>
            <a:r>
              <a:rPr lang="ru-RU" dirty="0"/>
              <a:t> (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гипотезасы</a:t>
            </a:r>
            <a:r>
              <a:rPr lang="ru-RU" dirty="0"/>
              <a:t>) </a:t>
            </a:r>
            <a:r>
              <a:rPr lang="ru-RU" dirty="0" err="1"/>
              <a:t>жасалады</a:t>
            </a:r>
            <a:r>
              <a:rPr lang="ru-RU" dirty="0"/>
              <a:t>, </a:t>
            </a:r>
            <a:r>
              <a:rPr lang="ru-RU" dirty="0" err="1"/>
              <a:t>клиенттің</a:t>
            </a:r>
            <a:r>
              <a:rPr lang="ru-RU" dirty="0"/>
              <a:t> </a:t>
            </a:r>
            <a:r>
              <a:rPr lang="ru-RU" dirty="0" err="1"/>
              <a:t>олармен</a:t>
            </a:r>
            <a:r>
              <a:rPr lang="ru-RU" dirty="0"/>
              <a:t> </a:t>
            </a:r>
            <a:r>
              <a:rPr lang="ru-RU" dirty="0" err="1"/>
              <a:t>күресу</a:t>
            </a:r>
            <a:r>
              <a:rPr lang="ru-RU" dirty="0"/>
              <a:t> </a:t>
            </a:r>
            <a:r>
              <a:rPr lang="ru-RU" dirty="0" err="1"/>
              <a:t>дағдылары</a:t>
            </a:r>
            <a:r>
              <a:rPr lang="ru-RU" dirty="0"/>
              <a:t> </a:t>
            </a:r>
            <a:r>
              <a:rPr lang="ru-RU" dirty="0" err="1"/>
              <a:t>қалыптасады</a:t>
            </a:r>
            <a:r>
              <a:rPr lang="ru-RU" dirty="0"/>
              <a:t>. </a:t>
            </a:r>
            <a:r>
              <a:rPr lang="ru-RU" dirty="0" err="1"/>
              <a:t>Клиентпен</a:t>
            </a:r>
            <a:r>
              <a:rPr lang="ru-RU" dirty="0"/>
              <a:t> </a:t>
            </a:r>
            <a:r>
              <a:rPr lang="ru-RU" dirty="0" err="1"/>
              <a:t>бірге</a:t>
            </a:r>
            <a:r>
              <a:rPr lang="ru-RU" dirty="0"/>
              <a:t>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жоспарланған</a:t>
            </a:r>
            <a:r>
              <a:rPr lang="ru-RU" dirty="0"/>
              <a:t>,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нәтижелері</a:t>
            </a:r>
            <a:r>
              <a:rPr lang="ru-RU" dirty="0"/>
              <a:t> </a:t>
            </a:r>
            <a:r>
              <a:rPr lang="ru-RU" dirty="0" err="1"/>
              <a:t>келесі</a:t>
            </a:r>
            <a:r>
              <a:rPr lang="ru-RU" dirty="0"/>
              <a:t> </a:t>
            </a:r>
            <a:r>
              <a:rPr lang="ru-RU" dirty="0" err="1"/>
              <a:t>сессияда</a:t>
            </a:r>
            <a:r>
              <a:rPr lang="ru-RU" dirty="0"/>
              <a:t> (</a:t>
            </a:r>
            <a:r>
              <a:rPr lang="ru-RU" dirty="0" err="1"/>
              <a:t>жиналыста</a:t>
            </a:r>
            <a:r>
              <a:rPr lang="ru-RU" dirty="0"/>
              <a:t>) </a:t>
            </a:r>
            <a:r>
              <a:rPr lang="ru-RU" dirty="0" err="1"/>
              <a:t>талқыланады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жетістіктерді</a:t>
            </a:r>
            <a:r>
              <a:rPr lang="ru-RU" dirty="0"/>
              <a:t> </a:t>
            </a:r>
            <a:r>
              <a:rPr lang="ru-RU" dirty="0" err="1"/>
              <a:t>бекітеді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қажетті</a:t>
            </a:r>
            <a:r>
              <a:rPr lang="ru-RU" dirty="0"/>
              <a:t> </a:t>
            </a:r>
            <a:r>
              <a:rPr lang="ru-RU" dirty="0" err="1"/>
              <a:t>түзетулер</a:t>
            </a:r>
            <a:r>
              <a:rPr lang="ru-RU" dirty="0"/>
              <a:t> </a:t>
            </a:r>
            <a:r>
              <a:rPr lang="ru-RU" dirty="0" err="1"/>
              <a:t>енгізеді</a:t>
            </a:r>
            <a:r>
              <a:rPr lang="ru-RU" dirty="0"/>
              <a:t>. </a:t>
            </a:r>
            <a:r>
              <a:rPr lang="ru-RU" dirty="0" err="1"/>
              <a:t>Мұндай</a:t>
            </a:r>
            <a:r>
              <a:rPr lang="ru-RU" dirty="0"/>
              <a:t> </a:t>
            </a:r>
            <a:r>
              <a:rPr lang="ru-RU" dirty="0" err="1"/>
              <a:t>талқылауларда</a:t>
            </a:r>
            <a:r>
              <a:rPr lang="ru-RU" dirty="0"/>
              <a:t> </a:t>
            </a:r>
            <a:r>
              <a:rPr lang="ru-RU" dirty="0" err="1"/>
              <a:t>клиенттің</a:t>
            </a:r>
            <a:r>
              <a:rPr lang="ru-RU" dirty="0"/>
              <a:t> интроспекция </a:t>
            </a:r>
            <a:r>
              <a:rPr lang="ru-RU" dirty="0" err="1"/>
              <a:t>күнделігін</a:t>
            </a:r>
            <a:r>
              <a:rPr lang="ru-RU" dirty="0"/>
              <a:t> </a:t>
            </a:r>
            <a:r>
              <a:rPr lang="ru-RU" dirty="0" err="1"/>
              <a:t>жүргізуі</a:t>
            </a:r>
            <a:r>
              <a:rPr lang="ru-RU" dirty="0"/>
              <a:t> </a:t>
            </a:r>
            <a:r>
              <a:rPr lang="ru-RU" dirty="0" err="1"/>
              <a:t>көп</a:t>
            </a:r>
            <a:r>
              <a:rPr lang="ru-RU" dirty="0"/>
              <a:t> </a:t>
            </a:r>
            <a:r>
              <a:rPr lang="ru-RU" dirty="0" err="1"/>
              <a:t>көмектеседі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3835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Келесі</a:t>
            </a:r>
            <a:r>
              <a:rPr lang="ru-RU" dirty="0"/>
              <a:t> </a:t>
            </a:r>
            <a:r>
              <a:rPr lang="ru-RU" dirty="0" err="1" smtClean="0"/>
              <a:t>әріп</a:t>
            </a:r>
            <a:r>
              <a:rPr lang="ru-RU" dirty="0" smtClean="0"/>
              <a:t> </a:t>
            </a:r>
            <a:r>
              <a:rPr lang="ru-RU" dirty="0"/>
              <a:t>— </a:t>
            </a:r>
            <a:r>
              <a:rPr lang="en-US" dirty="0"/>
              <a:t>Sensibility.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/>
              <a:t>Тікелей</a:t>
            </a:r>
            <a:r>
              <a:rPr lang="ru-RU" dirty="0" smtClean="0"/>
              <a:t> </a:t>
            </a:r>
            <a:r>
              <a:rPr lang="ru-RU" dirty="0" err="1"/>
              <a:t>сезімдермен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сезімдерді</a:t>
            </a:r>
            <a:r>
              <a:rPr lang="ru-RU" dirty="0"/>
              <a:t>, </a:t>
            </a:r>
            <a:r>
              <a:rPr lang="ru-RU" dirty="0" err="1"/>
              <a:t>сезімталдықты</a:t>
            </a:r>
            <a:r>
              <a:rPr lang="ru-RU" dirty="0"/>
              <a:t> </a:t>
            </a:r>
            <a:r>
              <a:rPr lang="ru-RU" dirty="0" err="1"/>
              <a:t>білдіреді</a:t>
            </a:r>
            <a:r>
              <a:rPr lang="ru-RU" dirty="0"/>
              <a:t>. </a:t>
            </a:r>
            <a:r>
              <a:rPr lang="ru-RU" dirty="0" smtClean="0"/>
              <a:t>Адам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сезімдерімен</a:t>
            </a:r>
            <a:r>
              <a:rPr lang="ru-RU" dirty="0"/>
              <a:t> </a:t>
            </a:r>
            <a:r>
              <a:rPr lang="ru-RU" dirty="0" err="1"/>
              <a:t>байланыста</a:t>
            </a:r>
            <a:r>
              <a:rPr lang="ru-RU" dirty="0"/>
              <a:t> болу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олардан</a:t>
            </a:r>
            <a:r>
              <a:rPr lang="ru-RU" dirty="0"/>
              <a:t> </a:t>
            </a:r>
            <a:r>
              <a:rPr lang="ru-RU" dirty="0" err="1"/>
              <a:t>ләззат</a:t>
            </a:r>
            <a:r>
              <a:rPr lang="ru-RU" dirty="0"/>
              <a:t> </a:t>
            </a:r>
            <a:r>
              <a:rPr lang="ru-RU" dirty="0" err="1"/>
              <a:t>алу</a:t>
            </a:r>
            <a:r>
              <a:rPr lang="ru-RU" dirty="0"/>
              <a:t> </a:t>
            </a:r>
            <a:r>
              <a:rPr lang="ru-RU" dirty="0" err="1"/>
              <a:t>маңызды</a:t>
            </a:r>
            <a:r>
              <a:rPr lang="ru-RU" dirty="0"/>
              <a:t>.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денесінің</a:t>
            </a:r>
            <a:r>
              <a:rPr lang="ru-RU" dirty="0"/>
              <a:t> </a:t>
            </a:r>
            <a:r>
              <a:rPr lang="ru-RU" dirty="0" err="1"/>
              <a:t>физикалық</a:t>
            </a:r>
            <a:r>
              <a:rPr lang="ru-RU" dirty="0"/>
              <a:t> </a:t>
            </a:r>
            <a:r>
              <a:rPr lang="ru-RU" dirty="0" err="1"/>
              <a:t>сезімдерінен</a:t>
            </a:r>
            <a:r>
              <a:rPr lang="ru-RU" dirty="0"/>
              <a:t>,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қозғалыстарынан</a:t>
            </a:r>
            <a:r>
              <a:rPr lang="ru-RU" dirty="0"/>
              <a:t>, таза </a:t>
            </a:r>
            <a:r>
              <a:rPr lang="ru-RU" dirty="0" err="1"/>
              <a:t>ауадан</a:t>
            </a:r>
            <a:r>
              <a:rPr lang="ru-RU" dirty="0"/>
              <a:t>, </a:t>
            </a:r>
            <a:r>
              <a:rPr lang="ru-RU" dirty="0" err="1"/>
              <a:t>дәмді</a:t>
            </a:r>
            <a:r>
              <a:rPr lang="ru-RU" dirty="0"/>
              <a:t> </a:t>
            </a:r>
            <a:r>
              <a:rPr lang="ru-RU" dirty="0" err="1"/>
              <a:t>тағамнан</a:t>
            </a:r>
            <a:r>
              <a:rPr lang="ru-RU" dirty="0"/>
              <a:t>, </a:t>
            </a:r>
            <a:r>
              <a:rPr lang="ru-RU" dirty="0" err="1"/>
              <a:t>ұйқыдан</a:t>
            </a:r>
            <a:r>
              <a:rPr lang="ru-RU" dirty="0"/>
              <a:t>, </a:t>
            </a:r>
            <a:r>
              <a:rPr lang="ru-RU" dirty="0" err="1"/>
              <a:t>жыныстық</a:t>
            </a:r>
            <a:r>
              <a:rPr lang="ru-RU" dirty="0"/>
              <a:t> </a:t>
            </a:r>
            <a:r>
              <a:rPr lang="ru-RU" dirty="0" err="1"/>
              <a:t>қатынастан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т.б</a:t>
            </a:r>
            <a:r>
              <a:rPr lang="ru-RU" dirty="0"/>
              <a:t>. </a:t>
            </a:r>
            <a:r>
              <a:rPr lang="ru-RU" dirty="0" err="1"/>
              <a:t>ләззат</a:t>
            </a:r>
            <a:r>
              <a:rPr lang="ru-RU" dirty="0"/>
              <a:t> </a:t>
            </a:r>
            <a:r>
              <a:rPr lang="ru-RU" dirty="0" err="1"/>
              <a:t>алу</a:t>
            </a:r>
            <a:r>
              <a:rPr lang="ru-RU" dirty="0"/>
              <a:t>. </a:t>
            </a:r>
            <a:r>
              <a:rPr lang="ru-RU" dirty="0" err="1"/>
              <a:t>Егер</a:t>
            </a:r>
            <a:r>
              <a:rPr lang="ru-RU" dirty="0"/>
              <a:t> </a:t>
            </a:r>
            <a:r>
              <a:rPr lang="ru-RU" dirty="0" err="1"/>
              <a:t>адам</a:t>
            </a:r>
            <a:r>
              <a:rPr lang="ru-RU" dirty="0"/>
              <a:t>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кейбіреулерінен</a:t>
            </a:r>
            <a:r>
              <a:rPr lang="ru-RU" dirty="0"/>
              <a:t> </a:t>
            </a:r>
            <a:r>
              <a:rPr lang="ru-RU" dirty="0" err="1"/>
              <a:t>айырылса</a:t>
            </a:r>
            <a:r>
              <a:rPr lang="ru-RU" dirty="0"/>
              <a:t>,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ағзаға</a:t>
            </a:r>
            <a:r>
              <a:rPr lang="ru-RU" dirty="0"/>
              <a:t> </a:t>
            </a:r>
            <a:r>
              <a:rPr lang="ru-RU" dirty="0" err="1"/>
              <a:t>маңызды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пайдалы</a:t>
            </a:r>
            <a:r>
              <a:rPr lang="ru-RU" dirty="0"/>
              <a:t> </a:t>
            </a:r>
            <a:r>
              <a:rPr lang="ru-RU" dirty="0" err="1"/>
              <a:t>элементтердің</a:t>
            </a:r>
            <a:r>
              <a:rPr lang="ru-RU" dirty="0"/>
              <a:t> </a:t>
            </a:r>
            <a:r>
              <a:rPr lang="ru-RU" dirty="0" err="1"/>
              <a:t>енуін</a:t>
            </a:r>
            <a:r>
              <a:rPr lang="ru-RU" dirty="0"/>
              <a:t> </a:t>
            </a:r>
            <a:r>
              <a:rPr lang="ru-RU" dirty="0" err="1"/>
              <a:t>жоғалтқандай</a:t>
            </a:r>
            <a:r>
              <a:rPr lang="ru-RU" dirty="0"/>
              <a:t> </a:t>
            </a:r>
            <a:r>
              <a:rPr lang="ru-RU" dirty="0" err="1"/>
              <a:t>көрінеді</a:t>
            </a:r>
            <a:r>
              <a:rPr lang="ru-RU" dirty="0"/>
              <a:t>. </a:t>
            </a:r>
            <a:r>
              <a:rPr lang="ru-RU" dirty="0" err="1"/>
              <a:t>Содан</a:t>
            </a:r>
            <a:r>
              <a:rPr lang="ru-RU" dirty="0"/>
              <a:t> </a:t>
            </a:r>
            <a:r>
              <a:rPr lang="ru-RU" dirty="0" err="1"/>
              <a:t>кейін</a:t>
            </a:r>
            <a:r>
              <a:rPr lang="ru-RU" dirty="0"/>
              <a:t> </a:t>
            </a:r>
            <a:r>
              <a:rPr lang="ru-RU" dirty="0" err="1"/>
              <a:t>жүйке</a:t>
            </a:r>
            <a:r>
              <a:rPr lang="ru-RU" dirty="0"/>
              <a:t> </a:t>
            </a:r>
            <a:r>
              <a:rPr lang="ru-RU" dirty="0" err="1"/>
              <a:t>жүйесінің</a:t>
            </a:r>
            <a:r>
              <a:rPr lang="ru-RU" dirty="0"/>
              <a:t> </a:t>
            </a:r>
            <a:r>
              <a:rPr lang="ru-RU" dirty="0" err="1"/>
              <a:t>тамақтануы</a:t>
            </a:r>
            <a:r>
              <a:rPr lang="ru-RU" dirty="0"/>
              <a:t> </a:t>
            </a:r>
            <a:r>
              <a:rPr lang="ru-RU" dirty="0" err="1"/>
              <a:t>төмендейді</a:t>
            </a:r>
            <a:r>
              <a:rPr lang="ru-RU" dirty="0"/>
              <a:t>, ал </a:t>
            </a:r>
            <a:r>
              <a:rPr lang="ru-RU" dirty="0" err="1"/>
              <a:t>адамның</a:t>
            </a:r>
            <a:r>
              <a:rPr lang="ru-RU" dirty="0"/>
              <a:t> </a:t>
            </a:r>
            <a:r>
              <a:rPr lang="ru-RU" dirty="0" err="1"/>
              <a:t>жалғыз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ерекше</a:t>
            </a:r>
            <a:r>
              <a:rPr lang="ru-RU" dirty="0"/>
              <a:t> </a:t>
            </a:r>
            <a:r>
              <a:rPr lang="ru-RU" dirty="0" err="1"/>
              <a:t>өмірі</a:t>
            </a:r>
            <a:r>
              <a:rPr lang="ru-RU" dirty="0"/>
              <a:t> </a:t>
            </a:r>
            <a:r>
              <a:rPr lang="ru-RU" dirty="0" err="1"/>
              <a:t>нашарлайды</a:t>
            </a:r>
            <a:r>
              <a:rPr lang="ru-RU" dirty="0"/>
              <a:t>. </a:t>
            </a:r>
            <a:r>
              <a:rPr lang="ru-RU" dirty="0" err="1"/>
              <a:t>Лазарус</a:t>
            </a:r>
            <a:r>
              <a:rPr lang="ru-RU" dirty="0"/>
              <a:t> </a:t>
            </a:r>
            <a:r>
              <a:rPr lang="ru-RU" dirty="0" err="1"/>
              <a:t>бұл</a:t>
            </a:r>
            <a:r>
              <a:rPr lang="ru-RU" dirty="0"/>
              <a:t> сала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былай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жазады</a:t>
            </a:r>
            <a:r>
              <a:rPr lang="ru-RU" dirty="0"/>
              <a:t>: "</a:t>
            </a:r>
            <a:r>
              <a:rPr lang="ru-RU" dirty="0" err="1"/>
              <a:t>кейбір</a:t>
            </a:r>
            <a:r>
              <a:rPr lang="ru-RU" dirty="0"/>
              <a:t> </a:t>
            </a:r>
            <a:r>
              <a:rPr lang="ru-RU" dirty="0" err="1"/>
              <a:t>адамдар</a:t>
            </a:r>
            <a:r>
              <a:rPr lang="ru-RU" dirty="0"/>
              <a:t> </a:t>
            </a:r>
            <a:r>
              <a:rPr lang="ru-RU" dirty="0" err="1"/>
              <a:t>сенсорлық</a:t>
            </a:r>
            <a:r>
              <a:rPr lang="ru-RU" dirty="0"/>
              <a:t> </a:t>
            </a:r>
            <a:r>
              <a:rPr lang="ru-RU" dirty="0" err="1"/>
              <a:t>тәжірибеге</a:t>
            </a:r>
            <a:r>
              <a:rPr lang="ru-RU" dirty="0"/>
              <a:t> </a:t>
            </a:r>
            <a:r>
              <a:rPr lang="ru-RU" dirty="0" err="1"/>
              <a:t>көп</a:t>
            </a:r>
            <a:r>
              <a:rPr lang="ru-RU" dirty="0"/>
              <a:t> </a:t>
            </a:r>
            <a:r>
              <a:rPr lang="ru-RU" dirty="0" err="1"/>
              <a:t>мән</a:t>
            </a:r>
            <a:r>
              <a:rPr lang="ru-RU" dirty="0"/>
              <a:t> </a:t>
            </a:r>
            <a:r>
              <a:rPr lang="ru-RU" dirty="0" err="1"/>
              <a:t>береді</a:t>
            </a:r>
            <a:r>
              <a:rPr lang="ru-RU" dirty="0"/>
              <a:t>, </a:t>
            </a:r>
            <a:r>
              <a:rPr lang="ru-RU" dirty="0" err="1"/>
              <a:t>яғни</a:t>
            </a:r>
            <a:r>
              <a:rPr lang="ru-RU" dirty="0"/>
              <a:t>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сезімдерге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. </a:t>
            </a:r>
            <a:r>
              <a:rPr lang="ru-RU" dirty="0" err="1"/>
              <a:t>Атап</a:t>
            </a:r>
            <a:r>
              <a:rPr lang="ru-RU" dirty="0"/>
              <a:t> </a:t>
            </a:r>
            <a:r>
              <a:rPr lang="ru-RU" dirty="0" err="1"/>
              <a:t>айтқанда</a:t>
            </a:r>
            <a:r>
              <a:rPr lang="ru-RU" dirty="0"/>
              <a:t>, </a:t>
            </a:r>
            <a:r>
              <a:rPr lang="ru-RU" dirty="0" err="1"/>
              <a:t>жыныстық</a:t>
            </a:r>
            <a:r>
              <a:rPr lang="ru-RU" dirty="0"/>
              <a:t> </a:t>
            </a:r>
            <a:r>
              <a:rPr lang="ru-RU" dirty="0" err="1"/>
              <a:t>қатынас</a:t>
            </a:r>
            <a:r>
              <a:rPr lang="ru-RU" dirty="0"/>
              <a:t>, </a:t>
            </a:r>
            <a:r>
              <a:rPr lang="ru-RU" dirty="0" err="1"/>
              <a:t>тамақ</a:t>
            </a:r>
            <a:r>
              <a:rPr lang="ru-RU" dirty="0"/>
              <a:t>, музыка, </a:t>
            </a:r>
            <a:r>
              <a:rPr lang="ru-RU" dirty="0" err="1"/>
              <a:t>өнер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да </a:t>
            </a:r>
            <a:r>
              <a:rPr lang="ru-RU" dirty="0" err="1"/>
              <a:t>сенсорлық</a:t>
            </a:r>
            <a:r>
              <a:rPr lang="ru-RU" dirty="0"/>
              <a:t> </a:t>
            </a:r>
            <a:r>
              <a:rPr lang="ru-RU" dirty="0" err="1"/>
              <a:t>ләззат</a:t>
            </a:r>
            <a:r>
              <a:rPr lang="ru-RU" dirty="0"/>
              <a:t>. 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адамдар</a:t>
            </a:r>
            <a:r>
              <a:rPr lang="ru-RU" dirty="0"/>
              <a:t> </a:t>
            </a:r>
            <a:r>
              <a:rPr lang="ru-RU" dirty="0" err="1"/>
              <a:t>аздап</a:t>
            </a:r>
            <a:r>
              <a:rPr lang="ru-RU" dirty="0"/>
              <a:t> </a:t>
            </a:r>
            <a:r>
              <a:rPr lang="ru-RU" dirty="0" err="1"/>
              <a:t>ауырсынуға</a:t>
            </a:r>
            <a:r>
              <a:rPr lang="ru-RU" dirty="0"/>
              <a:t>, </a:t>
            </a:r>
            <a:r>
              <a:rPr lang="ru-RU" dirty="0" err="1"/>
              <a:t>азапқа</a:t>
            </a:r>
            <a:r>
              <a:rPr lang="ru-RU" dirty="0"/>
              <a:t>, </a:t>
            </a:r>
            <a:r>
              <a:rPr lang="ru-RU" dirty="0" err="1"/>
              <a:t>жеңіл</a:t>
            </a:r>
            <a:r>
              <a:rPr lang="ru-RU" dirty="0"/>
              <a:t> </a:t>
            </a:r>
            <a:r>
              <a:rPr lang="ru-RU" dirty="0" err="1"/>
              <a:t>ыңғайсыздыққа</a:t>
            </a:r>
            <a:r>
              <a:rPr lang="ru-RU" dirty="0"/>
              <a:t> </a:t>
            </a:r>
            <a:r>
              <a:rPr lang="ru-RU" dirty="0" err="1"/>
              <a:t>өте</a:t>
            </a:r>
            <a:r>
              <a:rPr lang="ru-RU" dirty="0"/>
              <a:t> </a:t>
            </a:r>
            <a:r>
              <a:rPr lang="ru-RU" dirty="0" err="1"/>
              <a:t>мұқият</a:t>
            </a:r>
            <a:r>
              <a:rPr lang="ru-RU" dirty="0"/>
              <a:t> </a:t>
            </a:r>
            <a:r>
              <a:rPr lang="ru-RU" dirty="0" err="1"/>
              <a:t>қарайды</a:t>
            </a:r>
            <a:r>
              <a:rPr lang="ru-RU" dirty="0"/>
              <a:t>". </a:t>
            </a:r>
            <a:r>
              <a:rPr lang="ru-RU" dirty="0" err="1"/>
              <a:t>Мұнда</a:t>
            </a:r>
            <a:r>
              <a:rPr lang="ru-RU" dirty="0"/>
              <a:t> </a:t>
            </a:r>
            <a:r>
              <a:rPr lang="ru-RU" dirty="0" err="1"/>
              <a:t>сіз</a:t>
            </a:r>
            <a:r>
              <a:rPr lang="ru-RU" dirty="0"/>
              <a:t> </a:t>
            </a:r>
            <a:r>
              <a:rPr lang="ru-RU" dirty="0" err="1"/>
              <a:t>клиенттен</a:t>
            </a:r>
            <a:r>
              <a:rPr lang="ru-RU" dirty="0"/>
              <a:t> </a:t>
            </a:r>
            <a:r>
              <a:rPr lang="ru-RU" dirty="0" err="1"/>
              <a:t>сұрай</a:t>
            </a:r>
            <a:r>
              <a:rPr lang="ru-RU" dirty="0"/>
              <a:t> </a:t>
            </a:r>
            <a:r>
              <a:rPr lang="ru-RU" dirty="0" err="1"/>
              <a:t>аласыз</a:t>
            </a:r>
            <a:r>
              <a:rPr lang="ru-RU" dirty="0"/>
              <a:t>: "</a:t>
            </a:r>
            <a:r>
              <a:rPr lang="ru-RU" dirty="0" err="1"/>
              <a:t>сіз</a:t>
            </a:r>
            <a:r>
              <a:rPr lang="ru-RU" dirty="0"/>
              <a:t> </a:t>
            </a:r>
            <a:r>
              <a:rPr lang="ru-RU" dirty="0" err="1"/>
              <a:t>өзіңіздің</a:t>
            </a:r>
            <a:r>
              <a:rPr lang="ru-RU" dirty="0"/>
              <a:t> </a:t>
            </a:r>
            <a:r>
              <a:rPr lang="ru-RU" dirty="0" err="1"/>
              <a:t>физикалық</a:t>
            </a:r>
            <a:r>
              <a:rPr lang="ru-RU" dirty="0"/>
              <a:t> </a:t>
            </a:r>
            <a:r>
              <a:rPr lang="ru-RU" dirty="0" err="1"/>
              <a:t>сезімдеріңізге</a:t>
            </a:r>
            <a:r>
              <a:rPr lang="ru-RU" dirty="0"/>
              <a:t> </a:t>
            </a:r>
            <a:r>
              <a:rPr lang="ru-RU" dirty="0" err="1"/>
              <a:t>қалай</a:t>
            </a:r>
            <a:r>
              <a:rPr lang="ru-RU" dirty="0"/>
              <a:t> </a:t>
            </a:r>
            <a:r>
              <a:rPr lang="ru-RU" dirty="0" err="1"/>
              <a:t>қарайсыз</a:t>
            </a:r>
            <a:r>
              <a:rPr lang="ru-RU" dirty="0"/>
              <a:t>? </a:t>
            </a:r>
            <a:r>
              <a:rPr lang="ru-RU" dirty="0" err="1"/>
              <a:t>Сіз</a:t>
            </a:r>
            <a:r>
              <a:rPr lang="ru-RU" dirty="0"/>
              <a:t> </a:t>
            </a:r>
            <a:r>
              <a:rPr lang="ru-RU" dirty="0" err="1"/>
              <a:t>қалай</a:t>
            </a:r>
            <a:r>
              <a:rPr lang="ru-RU" dirty="0"/>
              <a:t> </a:t>
            </a:r>
            <a:r>
              <a:rPr lang="ru-RU" dirty="0" err="1"/>
              <a:t>ойлайсыз</a:t>
            </a:r>
            <a:r>
              <a:rPr lang="ru-RU" dirty="0"/>
              <a:t>, </a:t>
            </a:r>
            <a:r>
              <a:rPr lang="ru-RU" dirty="0" err="1"/>
              <a:t>қаншалықты</a:t>
            </a:r>
            <a:r>
              <a:rPr lang="ru-RU" dirty="0"/>
              <a:t> </a:t>
            </a:r>
            <a:r>
              <a:rPr lang="ru-RU" dirty="0" err="1" smtClean="0"/>
              <a:t>сезімтал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73577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Содан</a:t>
            </a:r>
            <a:r>
              <a:rPr lang="ru-RU" dirty="0"/>
              <a:t> </a:t>
            </a:r>
            <a:r>
              <a:rPr lang="ru-RU" dirty="0" err="1"/>
              <a:t>кейін</a:t>
            </a:r>
            <a:r>
              <a:rPr lang="ru-RU" dirty="0"/>
              <a:t> "I" </a:t>
            </a:r>
            <a:r>
              <a:rPr lang="ru-RU" dirty="0" err="1"/>
              <a:t>сферасы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7078" y="1905000"/>
            <a:ext cx="10627534" cy="400622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77078" y="2043404"/>
            <a:ext cx="983446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— </a:t>
            </a:r>
            <a:r>
              <a:rPr lang="ru-RU" dirty="0" err="1" smtClean="0"/>
              <a:t>суреттер</a:t>
            </a:r>
            <a:r>
              <a:rPr lang="ru-RU" dirty="0" smtClean="0"/>
              <a:t>, </a:t>
            </a:r>
            <a:r>
              <a:rPr lang="ru-RU" dirty="0" err="1" smtClean="0"/>
              <a:t>адамның</a:t>
            </a:r>
            <a:r>
              <a:rPr lang="ru-RU" dirty="0" smtClean="0"/>
              <a:t> </a:t>
            </a:r>
            <a:r>
              <a:rPr lang="ru-RU" dirty="0" err="1" smtClean="0"/>
              <a:t>бейнелері</a:t>
            </a:r>
            <a:r>
              <a:rPr lang="ru-RU" dirty="0" smtClean="0"/>
              <a:t>. </a:t>
            </a:r>
            <a:r>
              <a:rPr lang="ru-RU" dirty="0" err="1" smtClean="0"/>
              <a:t>Клиенттен</a:t>
            </a:r>
            <a:r>
              <a:rPr lang="ru-RU" dirty="0" smtClean="0"/>
              <a:t> </a:t>
            </a:r>
            <a:r>
              <a:rPr lang="ru-RU" dirty="0" err="1" smtClean="0"/>
              <a:t>сұрау</a:t>
            </a:r>
            <a:r>
              <a:rPr lang="ru-RU" dirty="0" smtClean="0"/>
              <a:t> </a:t>
            </a:r>
            <a:r>
              <a:rPr lang="ru-RU" dirty="0" err="1" smtClean="0"/>
              <a:t>керек</a:t>
            </a:r>
            <a:r>
              <a:rPr lang="ru-RU" dirty="0" smtClean="0"/>
              <a:t>: "</a:t>
            </a:r>
            <a:r>
              <a:rPr lang="ru-RU" dirty="0" err="1" smtClean="0"/>
              <a:t>сіз</a:t>
            </a:r>
            <a:r>
              <a:rPr lang="ru-RU" dirty="0" smtClean="0"/>
              <a:t> </a:t>
            </a:r>
            <a:r>
              <a:rPr lang="ru-RU" dirty="0" err="1" smtClean="0"/>
              <a:t>көп</a:t>
            </a:r>
            <a:r>
              <a:rPr lang="ru-RU" dirty="0" smtClean="0"/>
              <a:t> </a:t>
            </a:r>
            <a:r>
              <a:rPr lang="ru-RU" dirty="0" err="1" smtClean="0"/>
              <a:t>қиялдайсыз</a:t>
            </a:r>
            <a:r>
              <a:rPr lang="ru-RU" dirty="0" smtClean="0"/>
              <a:t> ба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армандайсыз</a:t>
            </a:r>
            <a:r>
              <a:rPr lang="ru-RU" dirty="0" smtClean="0"/>
              <a:t> ба? </a:t>
            </a:r>
            <a:r>
              <a:rPr lang="ru-RU" dirty="0" err="1" smtClean="0"/>
              <a:t>Лазарус</a:t>
            </a:r>
            <a:r>
              <a:rPr lang="ru-RU" dirty="0" smtClean="0"/>
              <a:t> </a:t>
            </a:r>
            <a:r>
              <a:rPr lang="ru-RU" dirty="0" err="1" smtClean="0"/>
              <a:t>ұғымдарды</a:t>
            </a:r>
            <a:r>
              <a:rPr lang="ru-RU" dirty="0" smtClean="0"/>
              <a:t> </a:t>
            </a:r>
            <a:r>
              <a:rPr lang="ru-RU" dirty="0" err="1" smtClean="0"/>
              <a:t>ойлармен</a:t>
            </a:r>
            <a:r>
              <a:rPr lang="ru-RU" dirty="0" smtClean="0"/>
              <a:t> </a:t>
            </a:r>
            <a:r>
              <a:rPr lang="ru-RU" dirty="0" err="1" smtClean="0"/>
              <a:t>шатастырмауға</a:t>
            </a:r>
            <a:r>
              <a:rPr lang="ru-RU" dirty="0" smtClean="0"/>
              <a:t> </a:t>
            </a:r>
            <a:r>
              <a:rPr lang="ru-RU" dirty="0" err="1" smtClean="0"/>
              <a:t>шақырады</a:t>
            </a:r>
            <a:r>
              <a:rPr lang="ru-RU" dirty="0" smtClean="0"/>
              <a:t>, </a:t>
            </a:r>
            <a:r>
              <a:rPr lang="ru-RU" dirty="0" err="1" smtClean="0"/>
              <a:t>Ол</a:t>
            </a:r>
            <a:r>
              <a:rPr lang="ru-RU" dirty="0" smtClean="0"/>
              <a:t> </a:t>
            </a:r>
            <a:r>
              <a:rPr lang="ru-RU" dirty="0" err="1" smtClean="0"/>
              <a:t>түсіндіреді</a:t>
            </a:r>
            <a:r>
              <a:rPr lang="ru-RU" dirty="0" smtClean="0"/>
              <a:t>: "</a:t>
            </a:r>
            <a:r>
              <a:rPr lang="ru-RU" dirty="0" err="1" smtClean="0"/>
              <a:t>қиялдар</a:t>
            </a:r>
            <a:r>
              <a:rPr lang="ru-RU" dirty="0" smtClean="0"/>
              <a:t> </a:t>
            </a:r>
            <a:r>
              <a:rPr lang="ru-RU" dirty="0" err="1" smtClean="0"/>
              <a:t>ойлауға</a:t>
            </a:r>
            <a:r>
              <a:rPr lang="ru-RU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жоспарлауға</a:t>
            </a:r>
            <a:r>
              <a:rPr lang="ru-RU" dirty="0" smtClean="0"/>
              <a:t> </a:t>
            </a:r>
            <a:r>
              <a:rPr lang="ru-RU" dirty="0" err="1" smtClean="0"/>
              <a:t>байланысты</a:t>
            </a:r>
            <a:r>
              <a:rPr lang="ru-RU" dirty="0" smtClean="0"/>
              <a:t> </a:t>
            </a:r>
            <a:r>
              <a:rPr lang="ru-RU" dirty="0" err="1" smtClean="0"/>
              <a:t>емес</a:t>
            </a:r>
            <a:r>
              <a:rPr lang="ru-RU" dirty="0" smtClean="0"/>
              <a:t>. </a:t>
            </a:r>
            <a:r>
              <a:rPr lang="ru-RU" dirty="0" err="1" smtClean="0"/>
              <a:t>Бұл</a:t>
            </a:r>
            <a:r>
              <a:rPr lang="ru-RU" dirty="0" smtClean="0"/>
              <a:t> </a:t>
            </a:r>
            <a:r>
              <a:rPr lang="ru-RU" dirty="0" err="1" smtClean="0"/>
              <a:t>суреттердегі</a:t>
            </a:r>
            <a:r>
              <a:rPr lang="ru-RU" dirty="0" smtClean="0"/>
              <a:t> </a:t>
            </a:r>
            <a:r>
              <a:rPr lang="ru-RU" dirty="0" err="1" smtClean="0"/>
              <a:t>ойлау</a:t>
            </a:r>
            <a:r>
              <a:rPr lang="ru-RU" dirty="0" smtClean="0"/>
              <a:t> (</a:t>
            </a:r>
            <a:r>
              <a:rPr lang="ru-RU" dirty="0" err="1" smtClean="0"/>
              <a:t>яғни</a:t>
            </a:r>
            <a:r>
              <a:rPr lang="ru-RU" dirty="0" smtClean="0"/>
              <a:t> </a:t>
            </a:r>
            <a:r>
              <a:rPr lang="ru-RU" dirty="0" err="1" smtClean="0"/>
              <a:t>бейнелі</a:t>
            </a:r>
            <a:r>
              <a:rPr lang="ru-RU" dirty="0" smtClean="0"/>
              <a:t> </a:t>
            </a:r>
            <a:r>
              <a:rPr lang="ru-RU" dirty="0" err="1" smtClean="0"/>
              <a:t>ойлау</a:t>
            </a:r>
            <a:r>
              <a:rPr lang="ru-RU" dirty="0" smtClean="0"/>
              <a:t>), </a:t>
            </a:r>
            <a:r>
              <a:rPr lang="ru-RU" dirty="0" err="1" smtClean="0"/>
              <a:t>нақты</a:t>
            </a:r>
            <a:r>
              <a:rPr lang="ru-RU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болжамды</a:t>
            </a:r>
            <a:r>
              <a:rPr lang="ru-RU" dirty="0" smtClean="0"/>
              <a:t> </a:t>
            </a:r>
            <a:r>
              <a:rPr lang="ru-RU" dirty="0" err="1" smtClean="0"/>
              <a:t>ойлау</a:t>
            </a:r>
            <a:r>
              <a:rPr lang="ru-RU" dirty="0" smtClean="0"/>
              <a:t>". "</a:t>
            </a:r>
            <a:r>
              <a:rPr lang="ru-RU" dirty="0" err="1" smtClean="0"/>
              <a:t>Сізде</a:t>
            </a:r>
            <a:r>
              <a:rPr lang="ru-RU" dirty="0" smtClean="0"/>
              <a:t> </a:t>
            </a:r>
            <a:r>
              <a:rPr lang="ru-RU" dirty="0" err="1" smtClean="0"/>
              <a:t>қиял</a:t>
            </a:r>
            <a:r>
              <a:rPr lang="ru-RU" dirty="0" smtClean="0"/>
              <a:t> </a:t>
            </a:r>
            <a:r>
              <a:rPr lang="ru-RU" dirty="0" err="1" smtClean="0"/>
              <a:t>қалай</a:t>
            </a:r>
            <a:r>
              <a:rPr lang="ru-RU" dirty="0" smtClean="0"/>
              <a:t> бар?"(</a:t>
            </a:r>
            <a:r>
              <a:rPr lang="ru-RU" dirty="0" err="1" smtClean="0"/>
              <a:t>яғни</a:t>
            </a:r>
            <a:r>
              <a:rPr lang="ru-RU" dirty="0" smtClean="0"/>
              <a:t>, " </a:t>
            </a:r>
            <a:r>
              <a:rPr lang="ru-RU" dirty="0" err="1" smtClean="0"/>
              <a:t>қиял</a:t>
            </a:r>
            <a:r>
              <a:rPr lang="ru-RU" dirty="0" smtClean="0"/>
              <a:t> </a:t>
            </a:r>
            <a:r>
              <a:rPr lang="ru-RU" dirty="0" err="1" smtClean="0"/>
              <a:t>сізді</a:t>
            </a:r>
            <a:r>
              <a:rPr lang="ru-RU" dirty="0" smtClean="0"/>
              <a:t> </a:t>
            </a:r>
            <a:r>
              <a:rPr lang="ru-RU" dirty="0" err="1" smtClean="0"/>
              <a:t>қаншалықты</a:t>
            </a:r>
            <a:r>
              <a:rPr lang="ru-RU" dirty="0" smtClean="0"/>
              <a:t> </a:t>
            </a:r>
            <a:r>
              <a:rPr lang="ru-RU" dirty="0" err="1" smtClean="0"/>
              <a:t>жиі</a:t>
            </a:r>
            <a:r>
              <a:rPr lang="ru-RU" dirty="0" smtClean="0"/>
              <a:t> </a:t>
            </a:r>
            <a:r>
              <a:rPr lang="ru-RU" dirty="0" err="1" smtClean="0"/>
              <a:t>қамтиды-бұл</a:t>
            </a:r>
            <a:r>
              <a:rPr lang="ru-RU" dirty="0" smtClean="0"/>
              <a:t> </a:t>
            </a:r>
            <a:r>
              <a:rPr lang="ru-RU" dirty="0" err="1" smtClean="0"/>
              <a:t>көркем</a:t>
            </a:r>
            <a:r>
              <a:rPr lang="ru-RU" dirty="0" smtClean="0"/>
              <a:t> </a:t>
            </a:r>
            <a:r>
              <a:rPr lang="ru-RU" dirty="0" err="1" smtClean="0"/>
              <a:t>қиял</a:t>
            </a:r>
            <a:r>
              <a:rPr lang="ru-RU" dirty="0" smtClean="0"/>
              <a:t>?", "</a:t>
            </a:r>
            <a:r>
              <a:rPr lang="ru-RU" dirty="0" err="1" smtClean="0"/>
              <a:t>Сіздің</a:t>
            </a:r>
            <a:r>
              <a:rPr lang="ru-RU" dirty="0" smtClean="0"/>
              <a:t> </a:t>
            </a:r>
            <a:r>
              <a:rPr lang="ru-RU" dirty="0" err="1" smtClean="0"/>
              <a:t>ойыңыз</a:t>
            </a:r>
            <a:r>
              <a:rPr lang="ru-RU" dirty="0" smtClean="0"/>
              <a:t> </a:t>
            </a:r>
            <a:r>
              <a:rPr lang="ru-RU" dirty="0" err="1" smtClean="0"/>
              <a:t>суреттерде</a:t>
            </a:r>
            <a:r>
              <a:rPr lang="ru-RU" dirty="0" smtClean="0"/>
              <a:t> </a:t>
            </a:r>
            <a:r>
              <a:rPr lang="ru-RU" dirty="0" err="1" smtClean="0"/>
              <a:t>қаншалықты</a:t>
            </a:r>
            <a:r>
              <a:rPr lang="ru-RU" dirty="0" smtClean="0"/>
              <a:t> </a:t>
            </a:r>
            <a:r>
              <a:rPr lang="ru-RU" dirty="0" err="1" smtClean="0"/>
              <a:t>оңай</a:t>
            </a:r>
            <a:r>
              <a:rPr lang="ru-RU" dirty="0" smtClean="0"/>
              <a:t> </a:t>
            </a:r>
            <a:r>
              <a:rPr lang="ru-RU" dirty="0" err="1" smtClean="0"/>
              <a:t>пайда</a:t>
            </a:r>
            <a:r>
              <a:rPr lang="ru-RU" dirty="0" smtClean="0"/>
              <a:t> </a:t>
            </a:r>
            <a:r>
              <a:rPr lang="ru-RU" dirty="0" err="1" smtClean="0"/>
              <a:t>болады</a:t>
            </a:r>
            <a:r>
              <a:rPr lang="ru-RU" dirty="0" smtClean="0"/>
              <a:t>?»). </a:t>
            </a:r>
            <a:r>
              <a:rPr lang="ru-RU" dirty="0" err="1" smtClean="0"/>
              <a:t>Өзіңіздің</a:t>
            </a:r>
            <a:r>
              <a:rPr lang="ru-RU" dirty="0" smtClean="0"/>
              <a:t> </a:t>
            </a:r>
            <a:r>
              <a:rPr lang="ru-RU" dirty="0" err="1" smtClean="0"/>
              <a:t>қиялыңызбен</a:t>
            </a:r>
            <a:r>
              <a:rPr lang="ru-RU" dirty="0" smtClean="0"/>
              <a:t> </a:t>
            </a:r>
            <a:r>
              <a:rPr lang="ru-RU" dirty="0" err="1" smtClean="0"/>
              <a:t>нақты</a:t>
            </a:r>
            <a:r>
              <a:rPr lang="ru-RU" dirty="0" smtClean="0"/>
              <a:t> </a:t>
            </a:r>
            <a:r>
              <a:rPr lang="ru-RU" dirty="0" err="1" smtClean="0"/>
              <a:t>байланысты</a:t>
            </a:r>
            <a:r>
              <a:rPr lang="ru-RU" dirty="0" smtClean="0"/>
              <a:t> </a:t>
            </a:r>
            <a:r>
              <a:rPr lang="ru-RU" dirty="0" err="1" smtClean="0"/>
              <a:t>сақтау</a:t>
            </a:r>
            <a:r>
              <a:rPr lang="ru-RU" dirty="0" smtClean="0"/>
              <a:t> </a:t>
            </a:r>
            <a:r>
              <a:rPr lang="ru-RU" dirty="0" err="1" smtClean="0"/>
              <a:t>өте</a:t>
            </a:r>
            <a:r>
              <a:rPr lang="ru-RU" dirty="0" smtClean="0"/>
              <a:t> </a:t>
            </a:r>
            <a:r>
              <a:rPr lang="ru-RU" dirty="0" err="1" smtClean="0"/>
              <a:t>маңызды</a:t>
            </a:r>
            <a:r>
              <a:rPr lang="ru-RU" dirty="0" smtClean="0"/>
              <a:t>. </a:t>
            </a:r>
            <a:r>
              <a:rPr lang="ru-RU" dirty="0" err="1" smtClean="0"/>
              <a:t>Мұнда</a:t>
            </a:r>
            <a:r>
              <a:rPr lang="ru-RU" dirty="0" smtClean="0"/>
              <a:t> </a:t>
            </a:r>
            <a:r>
              <a:rPr lang="ru-RU" dirty="0" err="1" smtClean="0"/>
              <a:t>жұмыста</a:t>
            </a:r>
            <a:r>
              <a:rPr lang="ru-RU" dirty="0" smtClean="0"/>
              <a:t> </a:t>
            </a:r>
            <a:r>
              <a:rPr lang="ru-RU" dirty="0" err="1" smtClean="0"/>
              <a:t>клиенттің</a:t>
            </a:r>
            <a:r>
              <a:rPr lang="ru-RU" dirty="0" smtClean="0"/>
              <a:t> </a:t>
            </a:r>
            <a:r>
              <a:rPr lang="ru-RU" dirty="0" err="1" smtClean="0"/>
              <a:t>қиялын</a:t>
            </a:r>
            <a:r>
              <a:rPr lang="ru-RU" dirty="0" smtClean="0"/>
              <a:t> </a:t>
            </a:r>
            <a:r>
              <a:rPr lang="ru-RU" dirty="0" err="1" smtClean="0"/>
              <a:t>дамытуға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"</a:t>
            </a:r>
            <a:r>
              <a:rPr lang="ru-RU" dirty="0" err="1" smtClean="0"/>
              <a:t>реттеуге</a:t>
            </a:r>
            <a:r>
              <a:rPr lang="ru-RU" dirty="0" smtClean="0"/>
              <a:t>" </a:t>
            </a:r>
            <a:r>
              <a:rPr lang="ru-RU" dirty="0" err="1" smtClean="0"/>
              <a:t>бағытталған</a:t>
            </a:r>
            <a:r>
              <a:rPr lang="ru-RU" dirty="0" smtClean="0"/>
              <a:t> визуализация </a:t>
            </a:r>
            <a:r>
              <a:rPr lang="ru-RU" dirty="0" err="1" smtClean="0"/>
              <a:t>элементтері</a:t>
            </a:r>
            <a:r>
              <a:rPr lang="ru-RU" dirty="0" smtClean="0"/>
              <a:t> бар </a:t>
            </a:r>
            <a:r>
              <a:rPr lang="ru-RU" dirty="0" err="1" smtClean="0"/>
              <a:t>әртүрлі</a:t>
            </a:r>
            <a:r>
              <a:rPr lang="ru-RU" dirty="0" smtClean="0"/>
              <a:t> АВТО - </a:t>
            </a:r>
            <a:r>
              <a:rPr lang="ru-RU" dirty="0" err="1" smtClean="0"/>
              <a:t>жаттығулар</a:t>
            </a:r>
            <a:r>
              <a:rPr lang="ru-RU" dirty="0" smtClean="0"/>
              <a:t>, медитация </a:t>
            </a:r>
            <a:r>
              <a:rPr lang="ru-RU" dirty="0" err="1" smtClean="0"/>
              <a:t>жаттығуларын</a:t>
            </a:r>
            <a:r>
              <a:rPr lang="ru-RU" dirty="0" smtClean="0"/>
              <a:t> </a:t>
            </a:r>
            <a:r>
              <a:rPr lang="ru-RU" dirty="0" err="1" smtClean="0"/>
              <a:t>қолдануға</a:t>
            </a:r>
            <a:r>
              <a:rPr lang="ru-RU" dirty="0" smtClean="0"/>
              <a:t> </a:t>
            </a:r>
            <a:r>
              <a:rPr lang="ru-RU" dirty="0" err="1" smtClean="0"/>
              <a:t>болады</a:t>
            </a:r>
            <a:r>
              <a:rPr lang="ru-RU" dirty="0" smtClean="0"/>
              <a:t>, </a:t>
            </a:r>
            <a:r>
              <a:rPr lang="ru-RU" dirty="0" err="1" smtClean="0"/>
              <a:t>оның</a:t>
            </a:r>
            <a:r>
              <a:rPr lang="ru-RU" dirty="0" smtClean="0"/>
              <a:t> </a:t>
            </a:r>
            <a:r>
              <a:rPr lang="ru-RU" dirty="0" err="1" smtClean="0"/>
              <a:t>көмегімен</a:t>
            </a:r>
            <a:r>
              <a:rPr lang="ru-RU" dirty="0" smtClean="0"/>
              <a:t> </a:t>
            </a:r>
            <a:r>
              <a:rPr lang="ru-RU" dirty="0" err="1" smtClean="0"/>
              <a:t>адам</a:t>
            </a:r>
            <a:r>
              <a:rPr lang="ru-RU" dirty="0" smtClean="0"/>
              <a:t> </a:t>
            </a:r>
            <a:r>
              <a:rPr lang="ru-RU" dirty="0" err="1" smtClean="0"/>
              <a:t>өз</a:t>
            </a:r>
            <a:r>
              <a:rPr lang="ru-RU" dirty="0" smtClean="0"/>
              <a:t> </a:t>
            </a:r>
            <a:r>
              <a:rPr lang="ru-RU" dirty="0" err="1" smtClean="0"/>
              <a:t>қиялын</a:t>
            </a:r>
            <a:r>
              <a:rPr lang="ru-RU" dirty="0" smtClean="0"/>
              <a:t> </a:t>
            </a:r>
            <a:r>
              <a:rPr lang="ru-RU" dirty="0" err="1" smtClean="0"/>
              <a:t>пайдалануды</a:t>
            </a:r>
            <a:r>
              <a:rPr lang="ru-RU" dirty="0" smtClean="0"/>
              <a:t> </a:t>
            </a:r>
            <a:r>
              <a:rPr lang="ru-RU" dirty="0" err="1" smtClean="0"/>
              <a:t>үйренеді</a:t>
            </a:r>
            <a:r>
              <a:rPr lang="ru-RU" dirty="0" smtClean="0"/>
              <a:t> — клиентке </a:t>
            </a:r>
            <a:r>
              <a:rPr lang="ru-RU" dirty="0" err="1" smtClean="0"/>
              <a:t>жағымды</a:t>
            </a:r>
            <a:r>
              <a:rPr lang="ru-RU" dirty="0" smtClean="0"/>
              <a:t> </a:t>
            </a:r>
            <a:r>
              <a:rPr lang="ru-RU" dirty="0" err="1" smtClean="0"/>
              <a:t>жағымды</a:t>
            </a:r>
            <a:r>
              <a:rPr lang="ru-RU" dirty="0" smtClean="0"/>
              <a:t> </a:t>
            </a:r>
            <a:r>
              <a:rPr lang="ru-RU" dirty="0" err="1" smtClean="0"/>
              <a:t>бейнелерге</a:t>
            </a:r>
            <a:r>
              <a:rPr lang="ru-RU" dirty="0" smtClean="0"/>
              <a:t> </a:t>
            </a:r>
            <a:r>
              <a:rPr lang="ru-RU" dirty="0" err="1" smtClean="0"/>
              <a:t>сүйене</a:t>
            </a:r>
            <a:r>
              <a:rPr lang="ru-RU" dirty="0" smtClean="0"/>
              <a:t> </a:t>
            </a:r>
            <a:r>
              <a:rPr lang="ru-RU" dirty="0" err="1" smtClean="0"/>
              <a:t>отырып</a:t>
            </a:r>
            <a:r>
              <a:rPr lang="ru-RU" dirty="0" smtClean="0"/>
              <a:t>, </a:t>
            </a:r>
            <a:r>
              <a:rPr lang="ru-RU" dirty="0" err="1" smtClean="0"/>
              <a:t>қиын</a:t>
            </a:r>
            <a:r>
              <a:rPr lang="ru-RU" dirty="0" smtClean="0"/>
              <a:t> </a:t>
            </a:r>
            <a:r>
              <a:rPr lang="ru-RU" dirty="0" err="1" smtClean="0"/>
              <a:t>уақытта</a:t>
            </a:r>
            <a:r>
              <a:rPr lang="ru-RU" dirty="0" smtClean="0"/>
              <a:t> </a:t>
            </a:r>
            <a:r>
              <a:rPr lang="ru-RU" dirty="0" err="1" smtClean="0"/>
              <a:t>оған</a:t>
            </a:r>
            <a:r>
              <a:rPr lang="ru-RU" dirty="0" smtClean="0"/>
              <a:t> </a:t>
            </a:r>
            <a:r>
              <a:rPr lang="ru-RU" dirty="0" err="1" smtClean="0"/>
              <a:t>жүгіну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сонымен</a:t>
            </a:r>
            <a:r>
              <a:rPr lang="ru-RU" dirty="0" smtClean="0"/>
              <a:t> </a:t>
            </a:r>
            <a:r>
              <a:rPr lang="ru-RU" dirty="0" err="1" smtClean="0"/>
              <a:t>бірге</a:t>
            </a:r>
            <a:r>
              <a:rPr lang="ru-RU" dirty="0" smtClean="0"/>
              <a:t> </a:t>
            </a:r>
            <a:r>
              <a:rPr lang="ru-RU" dirty="0" err="1" smtClean="0"/>
              <a:t>теріс</a:t>
            </a:r>
            <a:r>
              <a:rPr lang="ru-RU" dirty="0" smtClean="0"/>
              <a:t>, </a:t>
            </a:r>
            <a:r>
              <a:rPr lang="ru-RU" dirty="0" err="1" smtClean="0"/>
              <a:t>патогендік</a:t>
            </a:r>
            <a:r>
              <a:rPr lang="ru-RU" dirty="0" smtClean="0"/>
              <a:t> </a:t>
            </a:r>
            <a:r>
              <a:rPr lang="ru-RU" dirty="0" err="1" smtClean="0"/>
              <a:t>қиялды</a:t>
            </a:r>
            <a:r>
              <a:rPr lang="ru-RU" dirty="0" smtClean="0"/>
              <a:t> </a:t>
            </a:r>
            <a:r>
              <a:rPr lang="ru-RU" dirty="0" err="1" smtClean="0"/>
              <a:t>бұғаттау</a:t>
            </a:r>
            <a:r>
              <a:rPr lang="ru-RU" dirty="0" smtClean="0"/>
              <a:t> </a:t>
            </a:r>
            <a:r>
              <a:rPr lang="ru-RU" dirty="0" err="1" smtClean="0"/>
              <a:t>мүмкіндігі</a:t>
            </a:r>
            <a:r>
              <a:rPr lang="ru-RU" dirty="0" smtClean="0"/>
              <a:t> </a:t>
            </a:r>
            <a:r>
              <a:rPr lang="ru-RU" dirty="0" err="1" smtClean="0"/>
              <a:t>үйретіледі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097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"С" </a:t>
            </a:r>
            <a:r>
              <a:rPr lang="ru-RU" dirty="0" err="1"/>
              <a:t>сферасы</a:t>
            </a:r>
            <a:r>
              <a:rPr lang="ru-RU" dirty="0"/>
              <a:t> — </a:t>
            </a:r>
            <a:r>
              <a:rPr lang="ru-RU" dirty="0" err="1"/>
              <a:t>Cognition</a:t>
            </a:r>
            <a:r>
              <a:rPr lang="ru-RU" dirty="0"/>
              <a:t>,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780" y="2133600"/>
            <a:ext cx="10748832" cy="3777622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82353" y="2556587"/>
            <a:ext cx="1026367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 smtClean="0"/>
              <a:t>яғни</a:t>
            </a:r>
            <a:r>
              <a:rPr lang="ru-RU" sz="2000" dirty="0" smtClean="0"/>
              <a:t> </a:t>
            </a:r>
            <a:r>
              <a:rPr lang="ru-RU" sz="2000" dirty="0" err="1" smtClean="0"/>
              <a:t>таным</a:t>
            </a:r>
            <a:r>
              <a:rPr lang="ru-RU" sz="2000" dirty="0" smtClean="0"/>
              <a:t>, </a:t>
            </a:r>
            <a:r>
              <a:rPr lang="ru-RU" sz="2000" dirty="0" err="1" smtClean="0"/>
              <a:t>танымдық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процестер</a:t>
            </a:r>
            <a:r>
              <a:rPr lang="ru-RU" sz="2000" dirty="0" smtClean="0"/>
              <a:t>. </a:t>
            </a:r>
            <a:r>
              <a:rPr lang="ru-RU" sz="2000" dirty="0" err="1" smtClean="0"/>
              <a:t>Басқаша</a:t>
            </a:r>
            <a:r>
              <a:rPr lang="ru-RU" sz="2000" dirty="0" smtClean="0"/>
              <a:t> </a:t>
            </a:r>
            <a:r>
              <a:rPr lang="ru-RU" sz="2000" dirty="0" err="1" smtClean="0"/>
              <a:t>айтқанда</a:t>
            </a:r>
            <a:r>
              <a:rPr lang="ru-RU" sz="2000" dirty="0" smtClean="0"/>
              <a:t>, </a:t>
            </a:r>
            <a:r>
              <a:rPr lang="ru-RU" sz="2000" dirty="0" err="1" smtClean="0"/>
              <a:t>бұл</a:t>
            </a:r>
            <a:r>
              <a:rPr lang="ru-RU" sz="2000" dirty="0" smtClean="0"/>
              <a:t> </a:t>
            </a:r>
            <a:r>
              <a:rPr lang="ru-RU" sz="2000" dirty="0" err="1" smtClean="0"/>
              <a:t>модальділіктің</a:t>
            </a:r>
            <a:r>
              <a:rPr lang="ru-RU" sz="2000" dirty="0" smtClean="0"/>
              <a:t> </a:t>
            </a:r>
            <a:r>
              <a:rPr lang="ru-RU" sz="2000" dirty="0" err="1" smtClean="0"/>
              <a:t>назар</a:t>
            </a:r>
            <a:r>
              <a:rPr lang="ru-RU" sz="2000" dirty="0" smtClean="0"/>
              <a:t> </a:t>
            </a:r>
            <a:r>
              <a:rPr lang="ru-RU" sz="2000" dirty="0" err="1" smtClean="0"/>
              <a:t>аударатын</a:t>
            </a:r>
            <a:r>
              <a:rPr lang="ru-RU" sz="2000" dirty="0" smtClean="0"/>
              <a:t> </a:t>
            </a:r>
            <a:r>
              <a:rPr lang="ru-RU" sz="2000" dirty="0" err="1" smtClean="0"/>
              <a:t>объектісі-ойлар</a:t>
            </a:r>
            <a:r>
              <a:rPr lang="ru-RU" sz="2000" dirty="0" smtClean="0"/>
              <a:t>, </a:t>
            </a:r>
            <a:r>
              <a:rPr lang="ru-RU" sz="2000" dirty="0" err="1" smtClean="0"/>
              <a:t>ойлау</a:t>
            </a:r>
            <a:r>
              <a:rPr lang="ru-RU" sz="2000" dirty="0" smtClean="0"/>
              <a:t> </a:t>
            </a:r>
            <a:r>
              <a:rPr lang="ru-RU" sz="2000" dirty="0" err="1" smtClean="0"/>
              <a:t>және</a:t>
            </a:r>
            <a:r>
              <a:rPr lang="ru-RU" sz="2000" dirty="0" smtClean="0"/>
              <a:t> </a:t>
            </a:r>
            <a:r>
              <a:rPr lang="ru-RU" sz="2000" dirty="0" err="1" smtClean="0"/>
              <a:t>танымдық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процестер</a:t>
            </a:r>
            <a:r>
              <a:rPr lang="ru-RU" sz="2000" dirty="0" smtClean="0"/>
              <a:t>. </a:t>
            </a:r>
            <a:r>
              <a:rPr lang="ru-RU" sz="2000" dirty="0" err="1" smtClean="0"/>
              <a:t>Жеткілікті</a:t>
            </a:r>
            <a:r>
              <a:rPr lang="ru-RU" sz="2000" dirty="0" smtClean="0"/>
              <a:t> </a:t>
            </a:r>
            <a:r>
              <a:rPr lang="ru-RU" sz="2000" dirty="0" err="1" smtClean="0"/>
              <a:t>дәл</a:t>
            </a:r>
            <a:r>
              <a:rPr lang="ru-RU" sz="2000" dirty="0" smtClean="0"/>
              <a:t> </a:t>
            </a:r>
            <a:r>
              <a:rPr lang="ru-RU" sz="2000" dirty="0" err="1" smtClean="0"/>
              <a:t>және</a:t>
            </a:r>
            <a:r>
              <a:rPr lang="ru-RU" sz="2000" dirty="0" smtClean="0"/>
              <a:t> </a:t>
            </a:r>
            <a:r>
              <a:rPr lang="ru-RU" sz="2000" dirty="0" err="1" smtClean="0"/>
              <a:t>толық</a:t>
            </a:r>
            <a:r>
              <a:rPr lang="ru-RU" sz="2000" dirty="0" smtClean="0"/>
              <a:t> </a:t>
            </a:r>
            <a:r>
              <a:rPr lang="ru-RU" sz="2000" dirty="0" err="1" smtClean="0"/>
              <a:t>ақпаратқа</a:t>
            </a:r>
            <a:r>
              <a:rPr lang="ru-RU" sz="2000" dirty="0" smtClean="0"/>
              <a:t> </a:t>
            </a:r>
            <a:r>
              <a:rPr lang="ru-RU" sz="2000" dirty="0" err="1" smtClean="0"/>
              <a:t>және</a:t>
            </a:r>
            <a:r>
              <a:rPr lang="ru-RU" sz="2000" dirty="0" smtClean="0"/>
              <a:t> </a:t>
            </a:r>
            <a:r>
              <a:rPr lang="ru-RU" sz="2000" dirty="0" err="1" smtClean="0"/>
              <a:t>нақты</a:t>
            </a:r>
            <a:r>
              <a:rPr lang="ru-RU" sz="2000" dirty="0" smtClean="0"/>
              <a:t> </a:t>
            </a:r>
            <a:r>
              <a:rPr lang="ru-RU" sz="2000" dirty="0" err="1" smtClean="0"/>
              <a:t>ойлауға</a:t>
            </a:r>
            <a:r>
              <a:rPr lang="ru-RU" sz="2000" dirty="0" smtClean="0"/>
              <a:t> </a:t>
            </a:r>
            <a:r>
              <a:rPr lang="ru-RU" sz="2000" dirty="0" err="1" smtClean="0"/>
              <a:t>ие</a:t>
            </a:r>
            <a:r>
              <a:rPr lang="ru-RU" sz="2000" dirty="0" smtClean="0"/>
              <a:t> болу </a:t>
            </a:r>
            <a:r>
              <a:rPr lang="ru-RU" sz="2000" dirty="0" err="1" smtClean="0"/>
              <a:t>және</a:t>
            </a:r>
            <a:r>
              <a:rPr lang="ru-RU" sz="2000" dirty="0" smtClean="0"/>
              <a:t> </a:t>
            </a:r>
            <a:r>
              <a:rPr lang="ru-RU" sz="2000" dirty="0" err="1" smtClean="0"/>
              <a:t>алынған</a:t>
            </a:r>
            <a:r>
              <a:rPr lang="ru-RU" sz="2000" dirty="0" smtClean="0"/>
              <a:t> </a:t>
            </a:r>
            <a:r>
              <a:rPr lang="ru-RU" sz="2000" dirty="0" err="1" smtClean="0"/>
              <a:t>және</a:t>
            </a:r>
            <a:r>
              <a:rPr lang="ru-RU" sz="2000" dirty="0" smtClean="0"/>
              <a:t> </a:t>
            </a:r>
            <a:r>
              <a:rPr lang="ru-RU" sz="2000" dirty="0" err="1" smtClean="0"/>
              <a:t>қол</a:t>
            </a:r>
            <a:r>
              <a:rPr lang="ru-RU" sz="2000" dirty="0" smtClean="0"/>
              <a:t> </a:t>
            </a:r>
            <a:r>
              <a:rPr lang="ru-RU" sz="2000" dirty="0" err="1" smtClean="0"/>
              <a:t>жетімді</a:t>
            </a:r>
            <a:r>
              <a:rPr lang="ru-RU" sz="2000" dirty="0" smtClean="0"/>
              <a:t> </a:t>
            </a:r>
            <a:r>
              <a:rPr lang="ru-RU" sz="2000" dirty="0" err="1" smtClean="0"/>
              <a:t>ақпарат</a:t>
            </a:r>
            <a:r>
              <a:rPr lang="ru-RU" sz="2000" dirty="0" smtClean="0"/>
              <a:t> пен </a:t>
            </a:r>
            <a:r>
              <a:rPr lang="ru-RU" sz="2000" dirty="0" err="1" smtClean="0"/>
              <a:t>ойлаудың</a:t>
            </a:r>
            <a:r>
              <a:rPr lang="ru-RU" sz="2000" dirty="0" smtClean="0"/>
              <a:t> </a:t>
            </a:r>
            <a:r>
              <a:rPr lang="ru-RU" sz="2000" dirty="0" err="1" smtClean="0"/>
              <a:t>қаншалықты</a:t>
            </a:r>
            <a:r>
              <a:rPr lang="ru-RU" sz="2000" dirty="0" smtClean="0"/>
              <a:t> </a:t>
            </a:r>
            <a:r>
              <a:rPr lang="ru-RU" sz="2000" dirty="0" err="1" smtClean="0"/>
              <a:t>шынайы</a:t>
            </a:r>
            <a:r>
              <a:rPr lang="ru-RU" sz="2000" dirty="0" smtClean="0"/>
              <a:t> </a:t>
            </a:r>
            <a:r>
              <a:rPr lang="ru-RU" sz="2000" dirty="0" err="1" smtClean="0"/>
              <a:t>екенін</a:t>
            </a:r>
            <a:r>
              <a:rPr lang="ru-RU" sz="2000" dirty="0" smtClean="0"/>
              <a:t> </a:t>
            </a:r>
            <a:r>
              <a:rPr lang="ru-RU" sz="2000" dirty="0" err="1" smtClean="0"/>
              <a:t>әрдайым</a:t>
            </a:r>
            <a:r>
              <a:rPr lang="ru-RU" sz="2000" dirty="0" smtClean="0"/>
              <a:t> </a:t>
            </a:r>
            <a:r>
              <a:rPr lang="ru-RU" sz="2000" dirty="0" err="1" smtClean="0"/>
              <a:t>тексеру</a:t>
            </a:r>
            <a:r>
              <a:rPr lang="ru-RU" sz="2000" dirty="0" smtClean="0"/>
              <a:t> </a:t>
            </a:r>
            <a:r>
              <a:rPr lang="ru-RU" sz="2000" dirty="0" err="1" smtClean="0"/>
              <a:t>маңызды</a:t>
            </a:r>
            <a:r>
              <a:rPr lang="ru-RU" sz="2000" dirty="0" smtClean="0"/>
              <a:t>. </a:t>
            </a:r>
            <a:r>
              <a:rPr lang="ru-RU" sz="2000" dirty="0" err="1" smtClean="0"/>
              <a:t>Бұл</a:t>
            </a:r>
            <a:r>
              <a:rPr lang="ru-RU" sz="2000" dirty="0" smtClean="0"/>
              <a:t> </a:t>
            </a:r>
            <a:r>
              <a:rPr lang="ru-RU" sz="2000" dirty="0" err="1" smtClean="0"/>
              <a:t>адамның</a:t>
            </a:r>
            <a:r>
              <a:rPr lang="ru-RU" sz="2000" dirty="0" smtClean="0"/>
              <a:t> </a:t>
            </a:r>
            <a:r>
              <a:rPr lang="ru-RU" sz="2000" dirty="0" err="1" smtClean="0"/>
              <a:t>қабылдауы</a:t>
            </a:r>
            <a:r>
              <a:rPr lang="ru-RU" sz="2000" dirty="0" smtClean="0"/>
              <a:t> мен </a:t>
            </a:r>
            <a:r>
              <a:rPr lang="ru-RU" sz="2000" dirty="0" err="1" smtClean="0"/>
              <a:t>ойларының</a:t>
            </a:r>
            <a:r>
              <a:rPr lang="ru-RU" sz="2000" dirty="0" smtClean="0"/>
              <a:t> </a:t>
            </a:r>
            <a:r>
              <a:rPr lang="ru-RU" sz="2000" dirty="0" err="1" smtClean="0"/>
              <a:t>жеткіліктілігі</a:t>
            </a:r>
            <a:r>
              <a:rPr lang="ru-RU" sz="2000" dirty="0" smtClean="0"/>
              <a:t> </a:t>
            </a:r>
            <a:r>
              <a:rPr lang="ru-RU" sz="2000" dirty="0" err="1" smtClean="0"/>
              <a:t>туралы</a:t>
            </a:r>
            <a:r>
              <a:rPr lang="ru-RU" sz="2000" dirty="0" smtClean="0"/>
              <a:t>. </a:t>
            </a:r>
            <a:r>
              <a:rPr lang="ru-RU" sz="2000" dirty="0" err="1" smtClean="0"/>
              <a:t>Белгілі</a:t>
            </a:r>
            <a:r>
              <a:rPr lang="ru-RU" sz="2000" dirty="0" smtClean="0"/>
              <a:t> </a:t>
            </a:r>
            <a:r>
              <a:rPr lang="ru-RU" sz="2000" dirty="0" err="1" smtClean="0"/>
              <a:t>бір</a:t>
            </a:r>
            <a:r>
              <a:rPr lang="ru-RU" sz="2000" dirty="0" smtClean="0"/>
              <a:t> </a:t>
            </a:r>
            <a:r>
              <a:rPr lang="ru-RU" sz="2000" dirty="0" err="1" smtClean="0"/>
              <a:t>дәрежеде</a:t>
            </a:r>
            <a:r>
              <a:rPr lang="ru-RU" sz="2000" dirty="0" smtClean="0"/>
              <a:t> </a:t>
            </a:r>
            <a:r>
              <a:rPr lang="ru-RU" sz="2000" dirty="0" err="1" smtClean="0"/>
              <a:t>бұл</a:t>
            </a:r>
            <a:r>
              <a:rPr lang="ru-RU" sz="2000" dirty="0" smtClean="0"/>
              <a:t> сала </a:t>
            </a:r>
            <a:r>
              <a:rPr lang="ru-RU" sz="2000" dirty="0" err="1" smtClean="0"/>
              <a:t>алдыңғыға</a:t>
            </a:r>
            <a:r>
              <a:rPr lang="ru-RU" sz="2000" dirty="0" smtClean="0"/>
              <a:t> </a:t>
            </a:r>
            <a:r>
              <a:rPr lang="ru-RU" sz="2000" dirty="0" err="1" smtClean="0"/>
              <a:t>жақын</a:t>
            </a:r>
            <a:r>
              <a:rPr lang="ru-RU" sz="2000" dirty="0" smtClean="0"/>
              <a:t>, </a:t>
            </a:r>
            <a:r>
              <a:rPr lang="ru-RU" sz="2000" dirty="0" err="1" smtClean="0"/>
              <a:t>бірақ</a:t>
            </a:r>
            <a:r>
              <a:rPr lang="ru-RU" sz="2000" dirty="0" smtClean="0"/>
              <a:t> </a:t>
            </a:r>
            <a:r>
              <a:rPr lang="ru-RU" sz="2000" dirty="0" err="1" smtClean="0"/>
              <a:t>егер</a:t>
            </a:r>
            <a:r>
              <a:rPr lang="ru-RU" sz="2000" dirty="0" smtClean="0"/>
              <a:t> </a:t>
            </a:r>
            <a:r>
              <a:rPr lang="ru-RU" sz="2000" dirty="0" err="1" smtClean="0"/>
              <a:t>бұл</a:t>
            </a:r>
            <a:r>
              <a:rPr lang="ru-RU" sz="2000" dirty="0" smtClean="0"/>
              <a:t> </a:t>
            </a:r>
            <a:r>
              <a:rPr lang="ru-RU" sz="2000" dirty="0" err="1" smtClean="0"/>
              <a:t>қиял</a:t>
            </a:r>
            <a:r>
              <a:rPr lang="ru-RU" sz="2000" dirty="0" smtClean="0"/>
              <a:t> мен </a:t>
            </a:r>
            <a:r>
              <a:rPr lang="ru-RU" sz="2000" dirty="0" err="1" smtClean="0"/>
              <a:t>бейнелер</a:t>
            </a:r>
            <a:r>
              <a:rPr lang="ru-RU" sz="2000" dirty="0" smtClean="0"/>
              <a:t> </a:t>
            </a:r>
            <a:r>
              <a:rPr lang="ru-RU" sz="2000" dirty="0" err="1" smtClean="0"/>
              <a:t>туралы</a:t>
            </a:r>
            <a:r>
              <a:rPr lang="ru-RU" sz="2000" dirty="0" smtClean="0"/>
              <a:t> </a:t>
            </a:r>
            <a:r>
              <a:rPr lang="ru-RU" sz="2000" dirty="0" err="1" smtClean="0"/>
              <a:t>болса</a:t>
            </a:r>
            <a:r>
              <a:rPr lang="ru-RU" sz="2000" dirty="0" smtClean="0"/>
              <a:t>, </a:t>
            </a:r>
            <a:r>
              <a:rPr lang="ru-RU" sz="2000" dirty="0" err="1" smtClean="0"/>
              <a:t>онда</a:t>
            </a:r>
            <a:r>
              <a:rPr lang="ru-RU" sz="2000" dirty="0" smtClean="0"/>
              <a:t> </a:t>
            </a:r>
            <a:r>
              <a:rPr lang="ru-RU" sz="2000" dirty="0" err="1" smtClean="0"/>
              <a:t>бұл</a:t>
            </a:r>
            <a:r>
              <a:rPr lang="ru-RU" sz="2000" dirty="0" smtClean="0"/>
              <a:t> </a:t>
            </a:r>
            <a:r>
              <a:rPr lang="ru-RU" sz="2000" dirty="0" err="1" smtClean="0"/>
              <a:t>жерде</a:t>
            </a:r>
            <a:r>
              <a:rPr lang="ru-RU" sz="2000" dirty="0" smtClean="0"/>
              <a:t> </a:t>
            </a:r>
            <a:r>
              <a:rPr lang="ru-RU" sz="2000" dirty="0" err="1" smtClean="0"/>
              <a:t>танымға</a:t>
            </a:r>
            <a:r>
              <a:rPr lang="ru-RU" sz="2000" dirty="0" smtClean="0"/>
              <a:t> баса </a:t>
            </a:r>
            <a:r>
              <a:rPr lang="ru-RU" sz="2000" dirty="0" err="1" smtClean="0"/>
              <a:t>назар</a:t>
            </a:r>
            <a:r>
              <a:rPr lang="ru-RU" sz="2000" dirty="0" smtClean="0"/>
              <a:t> </a:t>
            </a:r>
            <a:r>
              <a:rPr lang="ru-RU" sz="2000" dirty="0" err="1" smtClean="0"/>
              <a:t>аударылады</a:t>
            </a:r>
            <a:r>
              <a:rPr lang="ru-RU" sz="2000" dirty="0" smtClean="0"/>
              <a:t> — </a:t>
            </a:r>
            <a:r>
              <a:rPr lang="ru-RU" sz="2000" dirty="0" err="1" smtClean="0"/>
              <a:t>сөздермен</a:t>
            </a:r>
            <a:r>
              <a:rPr lang="ru-RU" sz="2000" dirty="0" smtClean="0"/>
              <a:t> </a:t>
            </a:r>
            <a:r>
              <a:rPr lang="ru-RU" sz="2000" dirty="0" err="1" smtClean="0"/>
              <a:t>білдіруге</a:t>
            </a:r>
            <a:r>
              <a:rPr lang="ru-RU" sz="2000" dirty="0" smtClean="0"/>
              <a:t> </a:t>
            </a:r>
            <a:r>
              <a:rPr lang="ru-RU" sz="2000" dirty="0" err="1" smtClean="0"/>
              <a:t>болатын</a:t>
            </a:r>
            <a:r>
              <a:rPr lang="ru-RU" sz="2000" dirty="0" smtClean="0"/>
              <a:t> </a:t>
            </a:r>
            <a:r>
              <a:rPr lang="ru-RU" sz="2000" dirty="0" err="1" smtClean="0"/>
              <a:t>ойлар</a:t>
            </a:r>
            <a:r>
              <a:rPr lang="ru-RU" sz="2000" dirty="0" smtClean="0"/>
              <a:t>, </a:t>
            </a:r>
            <a:r>
              <a:rPr lang="ru-RU" sz="2000" dirty="0" err="1" smtClean="0"/>
              <a:t>тұжырымдар</a:t>
            </a:r>
            <a:r>
              <a:rPr lang="ru-RU" sz="2000" dirty="0" smtClean="0"/>
              <a:t>, </a:t>
            </a:r>
            <a:r>
              <a:rPr lang="ru-RU" sz="2000" dirty="0" err="1" smtClean="0"/>
              <a:t>нанымдар</a:t>
            </a:r>
            <a:r>
              <a:rPr lang="ru-RU" sz="2000" dirty="0" smtClean="0"/>
              <a:t>, </a:t>
            </a:r>
            <a:r>
              <a:rPr lang="ru-RU" sz="2000" dirty="0" err="1" smtClean="0"/>
              <a:t>өмірлік</a:t>
            </a:r>
            <a:r>
              <a:rPr lang="ru-RU" sz="2000" dirty="0" smtClean="0"/>
              <a:t> </a:t>
            </a:r>
            <a:r>
              <a:rPr lang="ru-RU" sz="2000" dirty="0" err="1" smtClean="0"/>
              <a:t>көзқарастар</a:t>
            </a:r>
            <a:r>
              <a:rPr lang="ru-RU" sz="2000" dirty="0" smtClean="0"/>
              <a:t>. "</a:t>
            </a:r>
            <a:r>
              <a:rPr lang="ru-RU" sz="2000" dirty="0" err="1" smtClean="0"/>
              <a:t>Кейбір</a:t>
            </a:r>
            <a:r>
              <a:rPr lang="ru-RU" sz="2000" dirty="0" smtClean="0"/>
              <a:t> </a:t>
            </a:r>
            <a:r>
              <a:rPr lang="ru-RU" sz="2000" dirty="0" err="1" smtClean="0"/>
              <a:t>адамдар</a:t>
            </a:r>
            <a:r>
              <a:rPr lang="ru-RU" sz="2000" dirty="0" smtClean="0"/>
              <a:t> </a:t>
            </a:r>
            <a:r>
              <a:rPr lang="ru-RU" sz="2000" dirty="0" err="1" smtClean="0"/>
              <a:t>өте</a:t>
            </a:r>
            <a:r>
              <a:rPr lang="ru-RU" sz="2000" dirty="0" smtClean="0"/>
              <a:t> </a:t>
            </a:r>
            <a:r>
              <a:rPr lang="ru-RU" sz="2000" dirty="0" err="1" smtClean="0"/>
              <a:t>аналитикалық</a:t>
            </a:r>
            <a:r>
              <a:rPr lang="ru-RU" sz="2000" dirty="0" smtClean="0"/>
              <a:t> </a:t>
            </a:r>
            <a:r>
              <a:rPr lang="ru-RU" sz="2000" dirty="0" err="1" smtClean="0"/>
              <a:t>және</a:t>
            </a:r>
            <a:r>
              <a:rPr lang="ru-RU" sz="2000" dirty="0" smtClean="0"/>
              <a:t> </a:t>
            </a:r>
            <a:r>
              <a:rPr lang="ru-RU" sz="2000" dirty="0" err="1" smtClean="0"/>
              <a:t>жоспарлауды</a:t>
            </a:r>
            <a:r>
              <a:rPr lang="ru-RU" sz="2000" dirty="0" smtClean="0"/>
              <a:t> </a:t>
            </a:r>
            <a:r>
              <a:rPr lang="ru-RU" sz="2000" dirty="0" err="1" smtClean="0"/>
              <a:t>ұнатады</a:t>
            </a:r>
            <a:r>
              <a:rPr lang="ru-RU" sz="2000" dirty="0" smtClean="0"/>
              <a:t>. </a:t>
            </a:r>
            <a:r>
              <a:rPr lang="ru-RU" sz="2000" dirty="0" err="1" smtClean="0"/>
              <a:t>Олар</a:t>
            </a:r>
            <a:r>
              <a:rPr lang="ru-RU" sz="2000" dirty="0" smtClean="0"/>
              <a:t> </a:t>
            </a:r>
            <a:r>
              <a:rPr lang="ru-RU" sz="2000" dirty="0" err="1" smtClean="0"/>
              <a:t>бәрін</a:t>
            </a:r>
            <a:r>
              <a:rPr lang="ru-RU" sz="2000" dirty="0" smtClean="0"/>
              <a:t> </a:t>
            </a:r>
            <a:r>
              <a:rPr lang="ru-RU" sz="2000" dirty="0" err="1" smtClean="0"/>
              <a:t>ойластырғанды</a:t>
            </a:r>
            <a:r>
              <a:rPr lang="ru-RU" sz="2000" dirty="0" smtClean="0"/>
              <a:t> </a:t>
            </a:r>
            <a:r>
              <a:rPr lang="ru-RU" sz="2000" dirty="0" err="1" smtClean="0"/>
              <a:t>ұнатады</a:t>
            </a:r>
            <a:r>
              <a:rPr lang="ru-RU" sz="2000" dirty="0" smtClean="0"/>
              <a:t>", — </a:t>
            </a:r>
            <a:r>
              <a:rPr lang="ru-RU" sz="2000" dirty="0" err="1" smtClean="0"/>
              <a:t>деп</a:t>
            </a:r>
            <a:r>
              <a:rPr lang="ru-RU" sz="2000" dirty="0" smtClean="0"/>
              <a:t> </a:t>
            </a:r>
            <a:r>
              <a:rPr lang="ru-RU" sz="2000" dirty="0" err="1" smtClean="0"/>
              <a:t>жазады</a:t>
            </a:r>
            <a:r>
              <a:rPr lang="ru-RU" sz="2000" dirty="0" smtClean="0"/>
              <a:t> </a:t>
            </a:r>
            <a:r>
              <a:rPr lang="ru-RU" sz="2000" dirty="0" err="1" smtClean="0"/>
              <a:t>Лазарус</a:t>
            </a:r>
            <a:r>
              <a:rPr lang="ru-RU" sz="2000" dirty="0" smtClean="0"/>
              <a:t>. - </a:t>
            </a:r>
            <a:r>
              <a:rPr lang="ru-RU" sz="2000" dirty="0" err="1" smtClean="0"/>
              <a:t>Сіз</a:t>
            </a:r>
            <a:r>
              <a:rPr lang="ru-RU" sz="2000" dirty="0" smtClean="0"/>
              <a:t> </a:t>
            </a:r>
            <a:r>
              <a:rPr lang="ru-RU" sz="2000" dirty="0" err="1" smtClean="0"/>
              <a:t>қаншалықты</a:t>
            </a:r>
            <a:r>
              <a:rPr lang="ru-RU" sz="2000" dirty="0" smtClean="0"/>
              <a:t> </a:t>
            </a:r>
            <a:r>
              <a:rPr lang="ru-RU" sz="2000" dirty="0" err="1" smtClean="0"/>
              <a:t>ойшыл</a:t>
            </a:r>
            <a:r>
              <a:rPr lang="ru-RU" sz="2000" dirty="0" smtClean="0"/>
              <a:t> </a:t>
            </a:r>
            <a:r>
              <a:rPr lang="ru-RU" sz="2000" dirty="0" err="1" smtClean="0"/>
              <a:t>және</a:t>
            </a:r>
            <a:r>
              <a:rPr lang="ru-RU" sz="2000" dirty="0" smtClean="0"/>
              <a:t> </a:t>
            </a:r>
            <a:r>
              <a:rPr lang="ru-RU" sz="2000" dirty="0" err="1" smtClean="0"/>
              <a:t>жоспарлаушысыз</a:t>
            </a:r>
            <a:r>
              <a:rPr lang="ru-RU" sz="2000" dirty="0" smtClean="0"/>
              <a:t>?»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31857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8335" y="624110"/>
            <a:ext cx="10366277" cy="1280890"/>
          </a:xfrm>
        </p:spPr>
        <p:txBody>
          <a:bodyPr/>
          <a:lstStyle/>
          <a:p>
            <a:r>
              <a:rPr lang="en-US" dirty="0" smtClean="0"/>
              <a:t>Interrelation</a:t>
            </a:r>
            <a:r>
              <a:rPr lang="en-US" dirty="0"/>
              <a:t>-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әрекеттесу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0971" y="2133600"/>
            <a:ext cx="10263641" cy="3777622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басқа</a:t>
            </a:r>
            <a:r>
              <a:rPr lang="ru-RU" dirty="0" smtClean="0"/>
              <a:t> </a:t>
            </a:r>
            <a:r>
              <a:rPr lang="ru-RU" dirty="0" err="1"/>
              <a:t>адамдармен</a:t>
            </a:r>
            <a:r>
              <a:rPr lang="ru-RU" dirty="0"/>
              <a:t> </a:t>
            </a:r>
            <a:r>
              <a:rPr lang="ru-RU" dirty="0" err="1"/>
              <a:t>қарым</a:t>
            </a:r>
            <a:r>
              <a:rPr lang="ru-RU" dirty="0"/>
              <a:t> — </a:t>
            </a:r>
            <a:r>
              <a:rPr lang="ru-RU" dirty="0" err="1"/>
              <a:t>қатынас</a:t>
            </a:r>
            <a:r>
              <a:rPr lang="ru-RU" dirty="0"/>
              <a:t>, </a:t>
            </a:r>
            <a:r>
              <a:rPr lang="ru-RU" dirty="0" err="1"/>
              <a:t>яғни</a:t>
            </a:r>
            <a:r>
              <a:rPr lang="ru-RU" dirty="0"/>
              <a:t> </a:t>
            </a:r>
            <a:r>
              <a:rPr lang="ru-RU" dirty="0" err="1"/>
              <a:t>тұлғааралық</a:t>
            </a:r>
            <a:r>
              <a:rPr lang="ru-RU" dirty="0"/>
              <a:t> </a:t>
            </a:r>
            <a:r>
              <a:rPr lang="ru-RU" dirty="0" err="1"/>
              <a:t>қатынастар</a:t>
            </a:r>
            <a:r>
              <a:rPr lang="ru-RU" dirty="0"/>
              <a:t>. Клиентке </a:t>
            </a:r>
            <a:r>
              <a:rPr lang="ru-RU" dirty="0" err="1"/>
              <a:t>қойылатын</a:t>
            </a:r>
            <a:r>
              <a:rPr lang="ru-RU" dirty="0"/>
              <a:t> </a:t>
            </a:r>
            <a:r>
              <a:rPr lang="ru-RU" dirty="0" err="1"/>
              <a:t>сұрақтар</a:t>
            </a:r>
            <a:r>
              <a:rPr lang="ru-RU" dirty="0"/>
              <a:t>: "</a:t>
            </a:r>
            <a:r>
              <a:rPr lang="ru-RU" dirty="0" err="1"/>
              <a:t>басқа</a:t>
            </a:r>
            <a:r>
              <a:rPr lang="ru-RU" dirty="0"/>
              <a:t> </a:t>
            </a:r>
            <a:r>
              <a:rPr lang="ru-RU" dirty="0" err="1"/>
              <a:t>адамдар</a:t>
            </a:r>
            <a:r>
              <a:rPr lang="ru-RU" dirty="0"/>
              <a:t> </a:t>
            </a:r>
            <a:r>
              <a:rPr lang="ru-RU" dirty="0" err="1"/>
              <a:t>сіз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қаншалықты</a:t>
            </a:r>
            <a:r>
              <a:rPr lang="ru-RU" dirty="0"/>
              <a:t> </a:t>
            </a:r>
            <a:r>
              <a:rPr lang="ru-RU" dirty="0" err="1"/>
              <a:t>маңызды</a:t>
            </a:r>
            <a:r>
              <a:rPr lang="ru-RU" dirty="0"/>
              <a:t>? </a:t>
            </a:r>
            <a:r>
              <a:rPr lang="ru-RU" dirty="0" err="1"/>
              <a:t>Жақын</a:t>
            </a:r>
            <a:r>
              <a:rPr lang="ru-RU" dirty="0"/>
              <a:t> </a:t>
            </a:r>
            <a:r>
              <a:rPr lang="ru-RU" dirty="0" err="1"/>
              <a:t>достық</a:t>
            </a:r>
            <a:r>
              <a:rPr lang="ru-RU" dirty="0"/>
              <a:t>? </a:t>
            </a:r>
            <a:r>
              <a:rPr lang="ru-RU" dirty="0" err="1"/>
              <a:t>Сіз</a:t>
            </a:r>
            <a:r>
              <a:rPr lang="ru-RU" dirty="0"/>
              <a:t> </a:t>
            </a:r>
            <a:r>
              <a:rPr lang="ru-RU" dirty="0" err="1"/>
              <a:t>адамдарға</a:t>
            </a:r>
            <a:r>
              <a:rPr lang="ru-RU" dirty="0"/>
              <a:t> </a:t>
            </a:r>
            <a:r>
              <a:rPr lang="ru-RU" dirty="0" err="1"/>
              <a:t>деген</a:t>
            </a:r>
            <a:r>
              <a:rPr lang="ru-RU" dirty="0"/>
              <a:t> </a:t>
            </a:r>
            <a:r>
              <a:rPr lang="ru-RU" dirty="0" err="1"/>
              <a:t>құштарлықты</a:t>
            </a:r>
            <a:r>
              <a:rPr lang="ru-RU" dirty="0"/>
              <a:t> </a:t>
            </a:r>
            <a:r>
              <a:rPr lang="ru-RU" dirty="0" err="1"/>
              <a:t>сезінесіз</a:t>
            </a:r>
            <a:r>
              <a:rPr lang="ru-RU" dirty="0"/>
              <a:t> </a:t>
            </a:r>
            <a:r>
              <a:rPr lang="ru-RU" dirty="0" err="1"/>
              <a:t>бе</a:t>
            </a:r>
            <a:r>
              <a:rPr lang="ru-RU" dirty="0"/>
              <a:t>? </a:t>
            </a:r>
            <a:r>
              <a:rPr lang="ru-RU" dirty="0" err="1"/>
              <a:t>Жақындық</a:t>
            </a:r>
            <a:r>
              <a:rPr lang="ru-RU" dirty="0"/>
              <a:t> </a:t>
            </a:r>
            <a:r>
              <a:rPr lang="ru-RU" dirty="0" err="1"/>
              <a:t>тілегі</a:t>
            </a:r>
            <a:r>
              <a:rPr lang="ru-RU" dirty="0"/>
              <a:t>? </a:t>
            </a:r>
            <a:r>
              <a:rPr lang="ru-RU" dirty="0" err="1"/>
              <a:t>Қаншалықты</a:t>
            </a:r>
            <a:r>
              <a:rPr lang="ru-RU" dirty="0"/>
              <a:t> </a:t>
            </a:r>
            <a:r>
              <a:rPr lang="ru-RU" dirty="0" err="1"/>
              <a:t>жиі</a:t>
            </a:r>
            <a:r>
              <a:rPr lang="ru-RU" dirty="0"/>
              <a:t>?"</a:t>
            </a:r>
            <a:r>
              <a:rPr lang="ru-RU" dirty="0" err="1"/>
              <a:t>Мұнда</a:t>
            </a:r>
            <a:r>
              <a:rPr lang="ru-RU" dirty="0"/>
              <a:t> </a:t>
            </a:r>
            <a:r>
              <a:rPr lang="ru-RU" dirty="0" err="1"/>
              <a:t>қарым-қатынас</a:t>
            </a:r>
            <a:r>
              <a:rPr lang="ru-RU" dirty="0"/>
              <a:t> </a:t>
            </a:r>
            <a:r>
              <a:rPr lang="ru-RU" dirty="0" err="1"/>
              <a:t>дағдыларын</a:t>
            </a:r>
            <a:r>
              <a:rPr lang="ru-RU" dirty="0"/>
              <a:t> </a:t>
            </a:r>
            <a:r>
              <a:rPr lang="ru-RU" dirty="0" err="1"/>
              <a:t>дамыту</a:t>
            </a:r>
            <a:r>
              <a:rPr lang="ru-RU" dirty="0"/>
              <a:t> </a:t>
            </a:r>
            <a:r>
              <a:rPr lang="ru-RU" dirty="0" err="1"/>
              <a:t>деңгейі</a:t>
            </a:r>
            <a:r>
              <a:rPr lang="ru-RU" dirty="0"/>
              <a:t> (</a:t>
            </a:r>
            <a:r>
              <a:rPr lang="ru-RU" dirty="0" err="1"/>
              <a:t>яғни</a:t>
            </a:r>
            <a:r>
              <a:rPr lang="ru-RU" dirty="0"/>
              <a:t> </a:t>
            </a:r>
            <a:r>
              <a:rPr lang="ru-RU" dirty="0" err="1"/>
              <a:t>тиімді</a:t>
            </a:r>
            <a:r>
              <a:rPr lang="ru-RU" dirty="0"/>
              <a:t> </a:t>
            </a:r>
            <a:r>
              <a:rPr lang="ru-RU" dirty="0" err="1"/>
              <a:t>қарым-қатынас</a:t>
            </a:r>
            <a:r>
              <a:rPr lang="ru-RU" dirty="0"/>
              <a:t> </a:t>
            </a:r>
            <a:r>
              <a:rPr lang="ru-RU" dirty="0" err="1"/>
              <a:t>дағдылары</a:t>
            </a:r>
            <a:r>
              <a:rPr lang="ru-RU" dirty="0"/>
              <a:t>) </a:t>
            </a:r>
            <a:r>
              <a:rPr lang="ru-RU" dirty="0" err="1"/>
              <a:t>анықталады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оқытылады</a:t>
            </a:r>
            <a:r>
              <a:rPr lang="ru-RU" dirty="0"/>
              <a:t>, </a:t>
            </a:r>
            <a:r>
              <a:rPr lang="ru-RU" dirty="0" err="1"/>
              <a:t>мысалы</a:t>
            </a:r>
            <a:r>
              <a:rPr lang="ru-RU" dirty="0"/>
              <a:t>, </a:t>
            </a:r>
            <a:r>
              <a:rPr lang="ru-RU" dirty="0" err="1"/>
              <a:t>өзіне</a:t>
            </a:r>
            <a:r>
              <a:rPr lang="ru-RU" dirty="0"/>
              <a:t> </a:t>
            </a:r>
            <a:r>
              <a:rPr lang="ru-RU" dirty="0" err="1"/>
              <a:t>деген</a:t>
            </a:r>
            <a:r>
              <a:rPr lang="ru-RU" dirty="0"/>
              <a:t> </a:t>
            </a:r>
            <a:r>
              <a:rPr lang="ru-RU" dirty="0" err="1"/>
              <a:t>сенімділік</a:t>
            </a:r>
            <a:r>
              <a:rPr lang="ru-RU" dirty="0"/>
              <a:t>, </a:t>
            </a:r>
            <a:r>
              <a:rPr lang="ru-RU" dirty="0" err="1"/>
              <a:t>басқалармен</a:t>
            </a:r>
            <a:r>
              <a:rPr lang="ru-RU" dirty="0"/>
              <a:t>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әрекеттесу</a:t>
            </a:r>
            <a:r>
              <a:rPr lang="ru-RU" dirty="0"/>
              <a:t> </a:t>
            </a:r>
            <a:r>
              <a:rPr lang="ru-RU" dirty="0" err="1"/>
              <a:t>процесінде</a:t>
            </a:r>
            <a:r>
              <a:rPr lang="ru-RU" dirty="0"/>
              <a:t> </a:t>
            </a:r>
            <a:r>
              <a:rPr lang="ru-RU" dirty="0" err="1"/>
              <a:t>ассертивтілік</a:t>
            </a:r>
            <a:r>
              <a:rPr lang="ru-RU" dirty="0"/>
              <a:t> (</a:t>
            </a:r>
            <a:r>
              <a:rPr lang="ru-RU" dirty="0" err="1"/>
              <a:t>табандылық</a:t>
            </a:r>
            <a:r>
              <a:rPr lang="ru-RU" dirty="0"/>
              <a:t> </a:t>
            </a:r>
            <a:r>
              <a:rPr lang="ru-RU" dirty="0" err="1"/>
              <a:t>таныту</a:t>
            </a:r>
            <a:r>
              <a:rPr lang="ru-RU" dirty="0"/>
              <a:t>)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әңгіме</a:t>
            </a:r>
            <a:r>
              <a:rPr lang="ru-RU" dirty="0"/>
              <a:t> </a:t>
            </a:r>
            <a:r>
              <a:rPr lang="ru-RU" dirty="0" err="1"/>
              <a:t>жүргізу</a:t>
            </a:r>
            <a:r>
              <a:rPr lang="ru-RU" dirty="0"/>
              <a:t> </a:t>
            </a:r>
            <a:r>
              <a:rPr lang="ru-RU" dirty="0" err="1"/>
              <a:t>дағдылары</a:t>
            </a:r>
            <a:r>
              <a:rPr lang="ru-RU" dirty="0"/>
              <a:t>. </a:t>
            </a:r>
            <a:r>
              <a:rPr lang="ru-RU" dirty="0" err="1"/>
              <a:t>Лазарус</a:t>
            </a:r>
            <a:r>
              <a:rPr lang="ru-RU" dirty="0"/>
              <a:t> </a:t>
            </a:r>
            <a:r>
              <a:rPr lang="ru-RU" dirty="0" err="1"/>
              <a:t>кейбір</a:t>
            </a:r>
            <a:r>
              <a:rPr lang="ru-RU" dirty="0"/>
              <a:t> </a:t>
            </a:r>
            <a:r>
              <a:rPr lang="ru-RU" dirty="0" err="1"/>
              <a:t>факторлар</a:t>
            </a:r>
            <a:r>
              <a:rPr lang="ru-RU" dirty="0"/>
              <a:t> "</a:t>
            </a:r>
            <a:r>
              <a:rPr lang="ru-RU" dirty="0" err="1"/>
              <a:t>жалғыз</a:t>
            </a:r>
            <a:r>
              <a:rPr lang="ru-RU" dirty="0"/>
              <a:t> </a:t>
            </a:r>
            <a:r>
              <a:rPr lang="ru-RU" dirty="0" err="1"/>
              <a:t>адамдар"үшін</a:t>
            </a:r>
            <a:r>
              <a:rPr lang="ru-RU" dirty="0"/>
              <a:t> </a:t>
            </a:r>
            <a:r>
              <a:rPr lang="ru-RU" dirty="0" err="1"/>
              <a:t>маңызды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жазады</a:t>
            </a:r>
            <a:r>
              <a:rPr lang="ru-RU" dirty="0"/>
              <a:t>. </a:t>
            </a:r>
            <a:r>
              <a:rPr lang="ru-RU" dirty="0" err="1"/>
              <a:t>Ол</a:t>
            </a:r>
            <a:r>
              <a:rPr lang="ru-RU" dirty="0"/>
              <a:t> "</a:t>
            </a:r>
            <a:r>
              <a:rPr lang="ru-RU" dirty="0" err="1"/>
              <a:t>жалғыз</a:t>
            </a:r>
            <a:r>
              <a:rPr lang="ru-RU" dirty="0"/>
              <a:t>" </a:t>
            </a:r>
            <a:r>
              <a:rPr lang="ru-RU" dirty="0" err="1"/>
              <a:t>сөзін</a:t>
            </a:r>
            <a:r>
              <a:rPr lang="ru-RU" dirty="0"/>
              <a:t> </a:t>
            </a:r>
            <a:r>
              <a:rPr lang="ru-RU" dirty="0" err="1"/>
              <a:t>тырнақшаға</a:t>
            </a:r>
            <a:r>
              <a:rPr lang="ru-RU" dirty="0"/>
              <a:t> </a:t>
            </a:r>
            <a:r>
              <a:rPr lang="ru-RU" dirty="0" err="1"/>
              <a:t>салып</a:t>
            </a:r>
            <a:r>
              <a:rPr lang="ru-RU" dirty="0"/>
              <a:t>,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жерде</a:t>
            </a:r>
            <a:r>
              <a:rPr lang="ru-RU" dirty="0"/>
              <a:t> </a:t>
            </a:r>
            <a:r>
              <a:rPr lang="ru-RU" dirty="0" err="1"/>
              <a:t>жалғыз</a:t>
            </a:r>
            <a:r>
              <a:rPr lang="ru-RU" dirty="0"/>
              <a:t> </a:t>
            </a:r>
            <a:r>
              <a:rPr lang="ru-RU" dirty="0" err="1"/>
              <a:t>адамдар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, </a:t>
            </a:r>
            <a:r>
              <a:rPr lang="ru-RU" dirty="0" err="1"/>
              <a:t>отбасында</a:t>
            </a:r>
            <a:r>
              <a:rPr lang="ru-RU" dirty="0"/>
              <a:t> </a:t>
            </a:r>
            <a:r>
              <a:rPr lang="ru-RU" dirty="0" err="1"/>
              <a:t>қалыпты</a:t>
            </a:r>
            <a:r>
              <a:rPr lang="ru-RU" dirty="0"/>
              <a:t> </a:t>
            </a:r>
            <a:r>
              <a:rPr lang="ru-RU" dirty="0" err="1"/>
              <a:t>өмір</a:t>
            </a:r>
            <a:r>
              <a:rPr lang="ru-RU" dirty="0"/>
              <a:t> </a:t>
            </a:r>
            <a:r>
              <a:rPr lang="ru-RU" dirty="0" err="1"/>
              <a:t>сүре</a:t>
            </a:r>
            <a:r>
              <a:rPr lang="ru-RU" dirty="0"/>
              <a:t> </a:t>
            </a:r>
            <a:r>
              <a:rPr lang="ru-RU" dirty="0" err="1"/>
              <a:t>алатын</a:t>
            </a:r>
            <a:r>
              <a:rPr lang="ru-RU" dirty="0"/>
              <a:t>, </a:t>
            </a:r>
            <a:r>
              <a:rPr lang="ru-RU" dirty="0" err="1"/>
              <a:t>көптеген</a:t>
            </a:r>
            <a:r>
              <a:rPr lang="ru-RU" dirty="0"/>
              <a:t> </a:t>
            </a:r>
            <a:r>
              <a:rPr lang="ru-RU" dirty="0" err="1"/>
              <a:t>таныстары</a:t>
            </a:r>
            <a:r>
              <a:rPr lang="ru-RU" dirty="0"/>
              <a:t> бар, </a:t>
            </a:r>
            <a:r>
              <a:rPr lang="ru-RU" dirty="0" err="1"/>
              <a:t>бірақ</a:t>
            </a:r>
            <a:r>
              <a:rPr lang="ru-RU" dirty="0"/>
              <a:t> </a:t>
            </a:r>
            <a:r>
              <a:rPr lang="ru-RU" dirty="0" err="1"/>
              <a:t>сонымен</a:t>
            </a:r>
            <a:r>
              <a:rPr lang="ru-RU" dirty="0"/>
              <a:t> </a:t>
            </a:r>
            <a:r>
              <a:rPr lang="ru-RU" dirty="0" err="1"/>
              <a:t>бірге</a:t>
            </a:r>
            <a:r>
              <a:rPr lang="ru-RU" dirty="0"/>
              <a:t> "</a:t>
            </a:r>
            <a:r>
              <a:rPr lang="ru-RU" dirty="0" err="1"/>
              <a:t>қарым</a:t>
            </a:r>
            <a:r>
              <a:rPr lang="ru-RU" dirty="0"/>
              <a:t> — </a:t>
            </a:r>
            <a:r>
              <a:rPr lang="ru-RU" dirty="0" err="1"/>
              <a:t>қатынас</a:t>
            </a:r>
            <a:r>
              <a:rPr lang="ru-RU" dirty="0"/>
              <a:t> бар — </a:t>
            </a:r>
            <a:r>
              <a:rPr lang="ru-RU" dirty="0" err="1"/>
              <a:t>жақсы</a:t>
            </a:r>
            <a:r>
              <a:rPr lang="ru-RU" dirty="0"/>
              <a:t>, </a:t>
            </a:r>
            <a:r>
              <a:rPr lang="ru-RU" dirty="0" err="1"/>
              <a:t>қарым-қатынас</a:t>
            </a:r>
            <a:r>
              <a:rPr lang="ru-RU" dirty="0"/>
              <a:t> </a:t>
            </a:r>
            <a:r>
              <a:rPr lang="ru-RU" dirty="0" err="1"/>
              <a:t>жоқ-қалыпты</a:t>
            </a:r>
            <a:r>
              <a:rPr lang="ru-RU" dirty="0"/>
              <a:t>, </a:t>
            </a:r>
            <a:r>
              <a:rPr lang="ru-RU" dirty="0" err="1"/>
              <a:t>проблемалар</a:t>
            </a:r>
            <a:r>
              <a:rPr lang="ru-RU" dirty="0"/>
              <a:t> </a:t>
            </a:r>
            <a:r>
              <a:rPr lang="ru-RU" dirty="0" err="1"/>
              <a:t>жоқ"қағидаты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өмір</a:t>
            </a:r>
            <a:r>
              <a:rPr lang="ru-RU" dirty="0"/>
              <a:t> </a:t>
            </a:r>
            <a:r>
              <a:rPr lang="ru-RU" dirty="0" err="1"/>
              <a:t>сүретін</a:t>
            </a:r>
            <a:r>
              <a:rPr lang="ru-RU" dirty="0"/>
              <a:t> </a:t>
            </a:r>
            <a:r>
              <a:rPr lang="ru-RU" dirty="0" err="1"/>
              <a:t>автономды</a:t>
            </a:r>
            <a:r>
              <a:rPr lang="ru-RU" dirty="0"/>
              <a:t> </a:t>
            </a:r>
            <a:r>
              <a:rPr lang="ru-RU" dirty="0" err="1"/>
              <a:t>адамдар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қала</a:t>
            </a:r>
            <a:r>
              <a:rPr lang="ru-RU" dirty="0"/>
              <a:t> </a:t>
            </a:r>
            <a:r>
              <a:rPr lang="ru-RU" dirty="0" err="1"/>
              <a:t>беретіндігін</a:t>
            </a:r>
            <a:r>
              <a:rPr lang="ru-RU" dirty="0"/>
              <a:t> </a:t>
            </a:r>
            <a:r>
              <a:rPr lang="ru-RU" dirty="0" err="1"/>
              <a:t>атап</a:t>
            </a:r>
            <a:r>
              <a:rPr lang="ru-RU" dirty="0"/>
              <a:t> </a:t>
            </a:r>
            <a:r>
              <a:rPr lang="ru-RU" dirty="0" err="1"/>
              <a:t>өткісі</a:t>
            </a:r>
            <a:r>
              <a:rPr lang="ru-RU" dirty="0"/>
              <a:t> </a:t>
            </a:r>
            <a:r>
              <a:rPr lang="ru-RU" dirty="0" err="1"/>
              <a:t>келеді</a:t>
            </a:r>
            <a:r>
              <a:rPr lang="ru-RU" dirty="0"/>
              <a:t>. Ал </a:t>
            </a:r>
            <a:r>
              <a:rPr lang="ru-RU" dirty="0" err="1"/>
              <a:t>кейбіреулер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үлкен</a:t>
            </a:r>
            <a:r>
              <a:rPr lang="ru-RU" dirty="0"/>
              <a:t> </a:t>
            </a:r>
            <a:r>
              <a:rPr lang="ru-RU" dirty="0" err="1"/>
              <a:t>мәселе</a:t>
            </a:r>
            <a:r>
              <a:rPr lang="ru-RU" dirty="0"/>
              <a:t> — </a:t>
            </a:r>
            <a:r>
              <a:rPr lang="ru-RU" dirty="0" err="1"/>
              <a:t>адам</a:t>
            </a:r>
            <a:r>
              <a:rPr lang="ru-RU" dirty="0"/>
              <a:t> </a:t>
            </a:r>
            <a:r>
              <a:rPr lang="ru-RU" dirty="0" err="1"/>
              <a:t>үнемі</a:t>
            </a:r>
            <a:r>
              <a:rPr lang="ru-RU" dirty="0"/>
              <a:t> </a:t>
            </a:r>
            <a:r>
              <a:rPr lang="ru-RU" dirty="0" err="1"/>
              <a:t>қарым-қатынаста</a:t>
            </a:r>
            <a:r>
              <a:rPr lang="ru-RU" dirty="0"/>
              <a:t> </a:t>
            </a:r>
            <a:r>
              <a:rPr lang="ru-RU" dirty="0" err="1"/>
              <a:t>іске</a:t>
            </a:r>
            <a:r>
              <a:rPr lang="ru-RU" dirty="0"/>
              <a:t> </a:t>
            </a:r>
            <a:r>
              <a:rPr lang="ru-RU" dirty="0" err="1"/>
              <a:t>асырылмаған</a:t>
            </a:r>
            <a:r>
              <a:rPr lang="ru-RU" dirty="0"/>
              <a:t> </a:t>
            </a:r>
            <a:r>
              <a:rPr lang="ru-RU" dirty="0" err="1"/>
              <a:t>ауыр</a:t>
            </a:r>
            <a:r>
              <a:rPr lang="ru-RU" dirty="0"/>
              <a:t> </a:t>
            </a:r>
            <a:r>
              <a:rPr lang="ru-RU" dirty="0" err="1"/>
              <a:t>қажеттілікті</a:t>
            </a:r>
            <a:r>
              <a:rPr lang="ru-RU" dirty="0"/>
              <a:t> </a:t>
            </a:r>
            <a:r>
              <a:rPr lang="ru-RU" dirty="0" err="1"/>
              <a:t>сезінеді</a:t>
            </a:r>
            <a:r>
              <a:rPr lang="ru-RU" dirty="0"/>
              <a:t>. Терапевт </a:t>
            </a:r>
            <a:r>
              <a:rPr lang="ru-RU" dirty="0" err="1"/>
              <a:t>міндеті</a:t>
            </a:r>
            <a:r>
              <a:rPr lang="ru-RU" dirty="0"/>
              <a:t> клиентке </a:t>
            </a:r>
            <a:r>
              <a:rPr lang="ru-RU" dirty="0" err="1"/>
              <a:t>әр</a:t>
            </a:r>
            <a:r>
              <a:rPr lang="ru-RU" dirty="0"/>
              <a:t> </a:t>
            </a:r>
            <a:r>
              <a:rPr lang="ru-RU" dirty="0" err="1"/>
              <a:t>адамның</a:t>
            </a:r>
            <a:r>
              <a:rPr lang="ru-RU" dirty="0"/>
              <a:t> </a:t>
            </a:r>
            <a:r>
              <a:rPr lang="ru-RU" dirty="0" err="1"/>
              <a:t>өзінің</a:t>
            </a:r>
            <a:r>
              <a:rPr lang="ru-RU" dirty="0"/>
              <a:t> </a:t>
            </a:r>
            <a:r>
              <a:rPr lang="ru-RU" dirty="0" err="1"/>
              <a:t>өмірлік</a:t>
            </a:r>
            <a:r>
              <a:rPr lang="ru-RU" dirty="0"/>
              <a:t> </a:t>
            </a:r>
            <a:r>
              <a:rPr lang="ru-RU" dirty="0" err="1"/>
              <a:t>ұстанымына</a:t>
            </a:r>
            <a:r>
              <a:rPr lang="ru-RU" dirty="0"/>
              <a:t>, </a:t>
            </a:r>
            <a:r>
              <a:rPr lang="ru-RU" dirty="0" err="1"/>
              <a:t>қарым-қатынаста</a:t>
            </a:r>
            <a:r>
              <a:rPr lang="ru-RU" dirty="0"/>
              <a:t>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дербестікке</a:t>
            </a:r>
            <a:r>
              <a:rPr lang="ru-RU" dirty="0"/>
              <a:t> </a:t>
            </a:r>
            <a:r>
              <a:rPr lang="ru-RU" dirty="0" err="1"/>
              <a:t>құқығы</a:t>
            </a:r>
            <a:r>
              <a:rPr lang="ru-RU" dirty="0"/>
              <a:t> бар </a:t>
            </a:r>
            <a:r>
              <a:rPr lang="ru-RU" dirty="0" err="1"/>
              <a:t>екенін</a:t>
            </a:r>
            <a:r>
              <a:rPr lang="ru-RU" dirty="0"/>
              <a:t> </a:t>
            </a:r>
            <a:r>
              <a:rPr lang="ru-RU" dirty="0" err="1"/>
              <a:t>түсіндіру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оны </a:t>
            </a:r>
            <a:r>
              <a:rPr lang="ru-RU" dirty="0" err="1"/>
              <a:t>құрметтеу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, </a:t>
            </a:r>
            <a:r>
              <a:rPr lang="ru-RU" dirty="0" err="1"/>
              <a:t>сондай-ақ</a:t>
            </a:r>
            <a:r>
              <a:rPr lang="ru-RU" dirty="0"/>
              <a:t> </a:t>
            </a:r>
            <a:r>
              <a:rPr lang="ru-RU" dirty="0" err="1"/>
              <a:t>кейде</a:t>
            </a:r>
            <a:r>
              <a:rPr lang="ru-RU" dirty="0"/>
              <a:t> </a:t>
            </a:r>
            <a:r>
              <a:rPr lang="ru-RU" dirty="0" err="1"/>
              <a:t>сіз</a:t>
            </a:r>
            <a:r>
              <a:rPr lang="ru-RU" dirty="0"/>
              <a:t> </a:t>
            </a:r>
            <a:r>
              <a:rPr lang="ru-RU" dirty="0" err="1"/>
              <a:t>қарым-қатынас</a:t>
            </a:r>
            <a:r>
              <a:rPr lang="ru-RU" dirty="0"/>
              <a:t> </a:t>
            </a:r>
            <a:r>
              <a:rPr lang="ru-RU" dirty="0" err="1"/>
              <a:t>жасайтын</a:t>
            </a:r>
            <a:r>
              <a:rPr lang="ru-RU" dirty="0"/>
              <a:t> </a:t>
            </a:r>
            <a:r>
              <a:rPr lang="ru-RU" dirty="0" err="1"/>
              <a:t>адамдарға</a:t>
            </a:r>
            <a:r>
              <a:rPr lang="ru-RU" dirty="0"/>
              <a:t> </a:t>
            </a:r>
            <a:r>
              <a:rPr lang="ru-RU" dirty="0" err="1"/>
              <a:t>сәйкестік</a:t>
            </a:r>
            <a:r>
              <a:rPr lang="ru-RU" dirty="0"/>
              <a:t> </a:t>
            </a:r>
            <a:r>
              <a:rPr lang="ru-RU" dirty="0" err="1"/>
              <a:t>таныту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. </a:t>
            </a:r>
            <a:r>
              <a:rPr lang="ru-RU" dirty="0" err="1"/>
              <a:t>Лазарус</a:t>
            </a:r>
            <a:r>
              <a:rPr lang="ru-RU" dirty="0"/>
              <a:t> </a:t>
            </a:r>
            <a:r>
              <a:rPr lang="ru-RU" dirty="0" err="1"/>
              <a:t>адамның</a:t>
            </a:r>
            <a:r>
              <a:rPr lang="ru-RU" dirty="0"/>
              <a:t> "</a:t>
            </a:r>
            <a:r>
              <a:rPr lang="ru-RU" dirty="0" err="1"/>
              <a:t>сау</a:t>
            </a:r>
            <a:r>
              <a:rPr lang="ru-RU" dirty="0"/>
              <a:t>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тәуелділік</a:t>
            </a:r>
            <a:r>
              <a:rPr lang="ru-RU" dirty="0"/>
              <a:t> </a:t>
            </a:r>
            <a:r>
              <a:rPr lang="ru-RU" dirty="0" err="1"/>
              <a:t>қабілеті"болуы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санайды</a:t>
            </a:r>
            <a:r>
              <a:rPr lang="ru-RU" dirty="0"/>
              <a:t>. </a:t>
            </a:r>
            <a:r>
              <a:rPr lang="ru-RU" dirty="0" err="1"/>
              <a:t>Төтенше</a:t>
            </a:r>
            <a:r>
              <a:rPr lang="ru-RU" dirty="0"/>
              <a:t> </a:t>
            </a:r>
            <a:r>
              <a:rPr lang="ru-RU" dirty="0" err="1"/>
              <a:t>жағдайлардан</a:t>
            </a:r>
            <a:r>
              <a:rPr lang="ru-RU" dirty="0"/>
              <a:t> </a:t>
            </a:r>
            <a:r>
              <a:rPr lang="ru-RU" dirty="0" err="1"/>
              <a:t>аулақ</a:t>
            </a:r>
            <a:r>
              <a:rPr lang="ru-RU" dirty="0"/>
              <a:t> болу </a:t>
            </a:r>
            <a:r>
              <a:rPr lang="ru-RU" dirty="0" err="1"/>
              <a:t>керек</a:t>
            </a:r>
            <a:r>
              <a:rPr lang="ru-RU" dirty="0"/>
              <a:t> — </a:t>
            </a:r>
            <a:r>
              <a:rPr lang="ru-RU" dirty="0" err="1"/>
              <a:t>шамадан</a:t>
            </a:r>
            <a:r>
              <a:rPr lang="ru-RU" dirty="0"/>
              <a:t> </a:t>
            </a:r>
            <a:r>
              <a:rPr lang="ru-RU" dirty="0" err="1"/>
              <a:t>тыс</a:t>
            </a:r>
            <a:r>
              <a:rPr lang="ru-RU" dirty="0"/>
              <a:t> </a:t>
            </a:r>
            <a:r>
              <a:rPr lang="ru-RU" dirty="0" err="1"/>
              <a:t>Тәуелсіздік</a:t>
            </a:r>
            <a:r>
              <a:rPr lang="ru-RU" dirty="0"/>
              <a:t> ("</a:t>
            </a:r>
            <a:r>
              <a:rPr lang="ru-RU" dirty="0" err="1"/>
              <a:t>маған</a:t>
            </a:r>
            <a:r>
              <a:rPr lang="ru-RU" dirty="0"/>
              <a:t> </a:t>
            </a:r>
            <a:r>
              <a:rPr lang="ru-RU" dirty="0" err="1"/>
              <a:t>ешкім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, </a:t>
            </a:r>
            <a:r>
              <a:rPr lang="ru-RU" dirty="0" err="1"/>
              <a:t>маған</a:t>
            </a:r>
            <a:r>
              <a:rPr lang="ru-RU" dirty="0"/>
              <a:t> </a:t>
            </a:r>
            <a:r>
              <a:rPr lang="ru-RU" dirty="0" err="1"/>
              <a:t>ешкім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")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интрузивті</a:t>
            </a:r>
            <a:r>
              <a:rPr lang="ru-RU" dirty="0"/>
              <a:t> </a:t>
            </a:r>
            <a:r>
              <a:rPr lang="ru-RU" dirty="0" err="1"/>
              <a:t>тәуелділік</a:t>
            </a:r>
            <a:r>
              <a:rPr lang="ru-RU" dirty="0"/>
              <a:t> ("</a:t>
            </a:r>
            <a:r>
              <a:rPr lang="ru-RU" dirty="0" err="1"/>
              <a:t>жалғыз</a:t>
            </a:r>
            <a:r>
              <a:rPr lang="ru-RU" dirty="0"/>
              <a:t> </a:t>
            </a:r>
            <a:r>
              <a:rPr lang="ru-RU" dirty="0" err="1"/>
              <a:t>болмау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"). Мен </a:t>
            </a:r>
            <a:r>
              <a:rPr lang="ru-RU" dirty="0" err="1"/>
              <a:t>ешкімге</a:t>
            </a:r>
            <a:r>
              <a:rPr lang="ru-RU" dirty="0"/>
              <a:t> </a:t>
            </a:r>
            <a:r>
              <a:rPr lang="ru-RU" dirty="0" err="1"/>
              <a:t>жүктемесем</a:t>
            </a:r>
            <a:r>
              <a:rPr lang="ru-RU" dirty="0"/>
              <a:t>, </a:t>
            </a:r>
            <a:r>
              <a:rPr lang="ru-RU" dirty="0" err="1"/>
              <a:t>салауатты</a:t>
            </a:r>
            <a:r>
              <a:rPr lang="ru-RU" dirty="0"/>
              <a:t> </a:t>
            </a:r>
            <a:r>
              <a:rPr lang="ru-RU" dirty="0" err="1"/>
              <a:t>тәуелділік</a:t>
            </a:r>
            <a:r>
              <a:rPr lang="ru-RU" dirty="0"/>
              <a:t> </a:t>
            </a:r>
            <a:r>
              <a:rPr lang="ru-RU" dirty="0" err="1"/>
              <a:t>болуы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, </a:t>
            </a:r>
            <a:r>
              <a:rPr lang="ru-RU" dirty="0" err="1"/>
              <a:t>бірақ</a:t>
            </a:r>
            <a:r>
              <a:rPr lang="ru-RU" dirty="0"/>
              <a:t> </a:t>
            </a:r>
            <a:r>
              <a:rPr lang="ru-RU" dirty="0" err="1"/>
              <a:t>әрқашан</a:t>
            </a:r>
            <a:r>
              <a:rPr lang="ru-RU" dirty="0"/>
              <a:t> бос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интрузивті</a:t>
            </a:r>
            <a:r>
              <a:rPr lang="ru-RU" dirty="0"/>
              <a:t> "</a:t>
            </a:r>
            <a:r>
              <a:rPr lang="ru-RU" dirty="0" err="1"/>
              <a:t>уақытты</a:t>
            </a:r>
            <a:r>
              <a:rPr lang="ru-RU" dirty="0"/>
              <a:t> </a:t>
            </a:r>
            <a:r>
              <a:rPr lang="ru-RU" dirty="0" err="1"/>
              <a:t>жейтіндерден"сыпайы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аулақ</a:t>
            </a:r>
            <a:r>
              <a:rPr lang="ru-RU" dirty="0"/>
              <a:t> бола </a:t>
            </a:r>
            <a:r>
              <a:rPr lang="ru-RU" dirty="0" err="1"/>
              <a:t>отырып</a:t>
            </a:r>
            <a:r>
              <a:rPr lang="ru-RU" dirty="0"/>
              <a:t>, </a:t>
            </a:r>
            <a:r>
              <a:rPr lang="ru-RU" dirty="0" err="1"/>
              <a:t>байланыс</a:t>
            </a:r>
            <a:r>
              <a:rPr lang="ru-RU" dirty="0"/>
              <a:t> пен </a:t>
            </a:r>
            <a:r>
              <a:rPr lang="ru-RU" dirty="0" err="1"/>
              <a:t>нәтижелі</a:t>
            </a:r>
            <a:r>
              <a:rPr lang="ru-RU" dirty="0"/>
              <a:t> </a:t>
            </a:r>
            <a:r>
              <a:rPr lang="ru-RU" dirty="0" err="1"/>
              <a:t>қарым-қатынас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ашық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79281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«D» — Drugs.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5861" y="2133600"/>
            <a:ext cx="11028751" cy="3777622"/>
          </a:xfrm>
        </p:spPr>
        <p:txBody>
          <a:bodyPr>
            <a:normAutofit/>
          </a:bodyPr>
          <a:lstStyle/>
          <a:p>
            <a:r>
              <a:rPr lang="ru-RU" dirty="0" err="1" smtClean="0"/>
              <a:t>Бұл</a:t>
            </a:r>
            <a:r>
              <a:rPr lang="ru-RU" dirty="0" smtClean="0"/>
              <a:t> </a:t>
            </a:r>
            <a:r>
              <a:rPr lang="ru-RU" dirty="0" err="1"/>
              <a:t>саланың</a:t>
            </a:r>
            <a:r>
              <a:rPr lang="ru-RU" dirty="0"/>
              <a:t> </a:t>
            </a:r>
            <a:r>
              <a:rPr lang="ru-RU" dirty="0" err="1"/>
              <a:t>басты</a:t>
            </a:r>
            <a:r>
              <a:rPr lang="ru-RU" dirty="0"/>
              <a:t> </a:t>
            </a:r>
            <a:r>
              <a:rPr lang="ru-RU" dirty="0" err="1"/>
              <a:t>бағыты-адамның</a:t>
            </a:r>
            <a:r>
              <a:rPr lang="ru-RU" dirty="0"/>
              <a:t> </a:t>
            </a:r>
            <a:r>
              <a:rPr lang="ru-RU" dirty="0" err="1"/>
              <a:t>әртүрлі</a:t>
            </a:r>
            <a:r>
              <a:rPr lang="ru-RU" dirty="0"/>
              <a:t> </a:t>
            </a:r>
            <a:r>
              <a:rPr lang="ru-RU" dirty="0" err="1"/>
              <a:t>дәрі-дәрмектермен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препараттармен</a:t>
            </a:r>
            <a:r>
              <a:rPr lang="ru-RU" dirty="0"/>
              <a:t> </a:t>
            </a:r>
            <a:r>
              <a:rPr lang="ru-RU" dirty="0" err="1"/>
              <a:t>қарым-қатынасы</a:t>
            </a:r>
            <a:r>
              <a:rPr lang="ru-RU" dirty="0"/>
              <a:t>, </a:t>
            </a:r>
            <a:r>
              <a:rPr lang="ru-RU" dirty="0" err="1"/>
              <a:t>биологиялық</a:t>
            </a:r>
            <a:r>
              <a:rPr lang="ru-RU" dirty="0"/>
              <a:t> </a:t>
            </a:r>
            <a:r>
              <a:rPr lang="ru-RU" dirty="0" err="1"/>
              <a:t>қажеттіліктер</a:t>
            </a:r>
            <a:r>
              <a:rPr lang="ru-RU" dirty="0"/>
              <a:t>, </a:t>
            </a:r>
            <a:r>
              <a:rPr lang="ru-RU" dirty="0" err="1"/>
              <a:t>адам</a:t>
            </a:r>
            <a:r>
              <a:rPr lang="ru-RU" dirty="0"/>
              <a:t> </a:t>
            </a:r>
            <a:r>
              <a:rPr lang="ru-RU" dirty="0" err="1"/>
              <a:t>денсаулығы</a:t>
            </a:r>
            <a:r>
              <a:rPr lang="ru-RU" dirty="0"/>
              <a:t> (</a:t>
            </a:r>
            <a:r>
              <a:rPr lang="ru-RU" dirty="0" err="1"/>
              <a:t>яғни</a:t>
            </a:r>
            <a:r>
              <a:rPr lang="ru-RU" dirty="0"/>
              <a:t> </a:t>
            </a:r>
            <a:r>
              <a:rPr lang="ru-RU" dirty="0" err="1"/>
              <a:t>кез-келген</a:t>
            </a:r>
            <a:r>
              <a:rPr lang="ru-RU" dirty="0"/>
              <a:t> </a:t>
            </a:r>
            <a:r>
              <a:rPr lang="ru-RU" dirty="0" err="1"/>
              <a:t>дәрі-дәрмек</a:t>
            </a:r>
            <a:r>
              <a:rPr lang="ru-RU" dirty="0"/>
              <a:t> (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ішінде</a:t>
            </a:r>
            <a:r>
              <a:rPr lang="ru-RU" dirty="0"/>
              <a:t> </a:t>
            </a:r>
            <a:r>
              <a:rPr lang="ru-RU" dirty="0" err="1"/>
              <a:t>есірткі</a:t>
            </a:r>
            <a:r>
              <a:rPr lang="ru-RU" dirty="0"/>
              <a:t>)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биологиялық</a:t>
            </a:r>
            <a:r>
              <a:rPr lang="ru-RU" dirty="0"/>
              <a:t> </a:t>
            </a:r>
            <a:r>
              <a:rPr lang="ru-RU" dirty="0" err="1"/>
              <a:t>тәуелділіктер</a:t>
            </a:r>
            <a:r>
              <a:rPr lang="ru-RU" dirty="0"/>
              <a:t>, </a:t>
            </a:r>
            <a:r>
              <a:rPr lang="ru-RU" dirty="0" err="1"/>
              <a:t>жаман</a:t>
            </a:r>
            <a:r>
              <a:rPr lang="ru-RU" dirty="0"/>
              <a:t> </a:t>
            </a:r>
            <a:r>
              <a:rPr lang="ru-RU" dirty="0" err="1"/>
              <a:t>әдеттер</a:t>
            </a:r>
            <a:r>
              <a:rPr lang="ru-RU" dirty="0"/>
              <a:t> </a:t>
            </a:r>
            <a:r>
              <a:rPr lang="ru-RU" dirty="0" err="1"/>
              <a:t>анықталады</a:t>
            </a:r>
            <a:r>
              <a:rPr lang="ru-RU" dirty="0"/>
              <a:t>). </a:t>
            </a:r>
            <a:r>
              <a:rPr lang="ru-RU" dirty="0" err="1"/>
              <a:t>Сіз</a:t>
            </a:r>
            <a:r>
              <a:rPr lang="ru-RU" dirty="0"/>
              <a:t> </a:t>
            </a:r>
            <a:r>
              <a:rPr lang="ru-RU" dirty="0" err="1"/>
              <a:t>клиенттен</a:t>
            </a:r>
            <a:r>
              <a:rPr lang="ru-RU" dirty="0"/>
              <a:t>: "</a:t>
            </a:r>
            <a:r>
              <a:rPr lang="ru-RU" dirty="0" err="1"/>
              <a:t>сіз</a:t>
            </a:r>
            <a:r>
              <a:rPr lang="ru-RU" dirty="0"/>
              <a:t> </a:t>
            </a:r>
            <a:r>
              <a:rPr lang="ru-RU" dirty="0" err="1"/>
              <a:t>өзіңізді</a:t>
            </a:r>
            <a:r>
              <a:rPr lang="ru-RU" dirty="0"/>
              <a:t> </a:t>
            </a:r>
            <a:r>
              <a:rPr lang="ru-RU" dirty="0" err="1"/>
              <a:t>қаншалықты</a:t>
            </a:r>
            <a:r>
              <a:rPr lang="ru-RU" dirty="0"/>
              <a:t> </a:t>
            </a:r>
            <a:r>
              <a:rPr lang="ru-RU" dirty="0" err="1"/>
              <a:t>сау</a:t>
            </a:r>
            <a:r>
              <a:rPr lang="ru-RU" dirty="0"/>
              <a:t> </a:t>
            </a:r>
            <a:r>
              <a:rPr lang="ru-RU" dirty="0" err="1"/>
              <a:t>сезінесіз</a:t>
            </a:r>
            <a:r>
              <a:rPr lang="ru-RU" dirty="0"/>
              <a:t>, </a:t>
            </a:r>
            <a:r>
              <a:rPr lang="ru-RU" dirty="0" err="1"/>
              <a:t>темекі</a:t>
            </a:r>
            <a:r>
              <a:rPr lang="ru-RU" dirty="0"/>
              <a:t> </a:t>
            </a:r>
            <a:r>
              <a:rPr lang="ru-RU" dirty="0" err="1"/>
              <a:t>шегу</a:t>
            </a:r>
            <a:r>
              <a:rPr lang="ru-RU" dirty="0"/>
              <a:t>, </a:t>
            </a:r>
            <a:r>
              <a:rPr lang="ru-RU" dirty="0" err="1"/>
              <a:t>алкогольді</a:t>
            </a:r>
            <a:r>
              <a:rPr lang="ru-RU" dirty="0"/>
              <a:t> </a:t>
            </a:r>
            <a:r>
              <a:rPr lang="ru-RU" dirty="0" err="1"/>
              <a:t>шамадан</a:t>
            </a:r>
            <a:r>
              <a:rPr lang="ru-RU" dirty="0"/>
              <a:t> </a:t>
            </a:r>
            <a:r>
              <a:rPr lang="ru-RU" dirty="0" err="1"/>
              <a:t>тыс</a:t>
            </a:r>
            <a:r>
              <a:rPr lang="ru-RU" dirty="0"/>
              <a:t> </a:t>
            </a:r>
            <a:r>
              <a:rPr lang="ru-RU" dirty="0" err="1"/>
              <a:t>тұтыну</a:t>
            </a:r>
            <a:r>
              <a:rPr lang="ru-RU" dirty="0"/>
              <a:t> </a:t>
            </a:r>
            <a:r>
              <a:rPr lang="ru-RU" dirty="0" err="1"/>
              <a:t>сияқты</a:t>
            </a:r>
            <a:r>
              <a:rPr lang="ru-RU" dirty="0"/>
              <a:t> </a:t>
            </a:r>
            <a:r>
              <a:rPr lang="ru-RU" dirty="0" err="1"/>
              <a:t>жаман</a:t>
            </a:r>
            <a:r>
              <a:rPr lang="ru-RU" dirty="0"/>
              <a:t> </a:t>
            </a:r>
            <a:r>
              <a:rPr lang="ru-RU" dirty="0" err="1"/>
              <a:t>әдеттерден</a:t>
            </a:r>
            <a:r>
              <a:rPr lang="ru-RU" dirty="0"/>
              <a:t> </a:t>
            </a:r>
            <a:r>
              <a:rPr lang="ru-RU" dirty="0" err="1"/>
              <a:t>зардап</a:t>
            </a:r>
            <a:r>
              <a:rPr lang="ru-RU" dirty="0"/>
              <a:t> </a:t>
            </a:r>
            <a:r>
              <a:rPr lang="ru-RU" dirty="0" err="1"/>
              <a:t>шегесіз</a:t>
            </a:r>
            <a:r>
              <a:rPr lang="ru-RU" dirty="0"/>
              <a:t> </a:t>
            </a:r>
            <a:r>
              <a:rPr lang="ru-RU" dirty="0" err="1"/>
              <a:t>бе</a:t>
            </a:r>
            <a:r>
              <a:rPr lang="ru-RU" dirty="0"/>
              <a:t>? </a:t>
            </a:r>
            <a:r>
              <a:rPr lang="ru-RU" dirty="0" err="1"/>
              <a:t>Сіз</a:t>
            </a:r>
            <a:r>
              <a:rPr lang="ru-RU" dirty="0"/>
              <a:t> </a:t>
            </a:r>
            <a:r>
              <a:rPr lang="ru-RU" dirty="0" err="1"/>
              <a:t>үнемі</a:t>
            </a:r>
            <a:r>
              <a:rPr lang="ru-RU" dirty="0"/>
              <a:t> </a:t>
            </a:r>
            <a:r>
              <a:rPr lang="ru-RU" dirty="0" err="1"/>
              <a:t>жаттығулар</a:t>
            </a:r>
            <a:r>
              <a:rPr lang="ru-RU" dirty="0"/>
              <a:t> </a:t>
            </a:r>
            <a:r>
              <a:rPr lang="ru-RU" dirty="0" err="1"/>
              <a:t>жасайсыз</a:t>
            </a:r>
            <a:r>
              <a:rPr lang="ru-RU" dirty="0"/>
              <a:t> ба, </a:t>
            </a:r>
            <a:r>
              <a:rPr lang="ru-RU" dirty="0" err="1"/>
              <a:t>жеткілікті</a:t>
            </a:r>
            <a:r>
              <a:rPr lang="ru-RU" dirty="0"/>
              <a:t> </a:t>
            </a:r>
            <a:r>
              <a:rPr lang="ru-RU" dirty="0" err="1"/>
              <a:t>сағат</a:t>
            </a:r>
            <a:r>
              <a:rPr lang="ru-RU" dirty="0"/>
              <a:t> </a:t>
            </a:r>
            <a:r>
              <a:rPr lang="ru-RU" dirty="0" err="1"/>
              <a:t>ұйықтайсыз</a:t>
            </a:r>
            <a:r>
              <a:rPr lang="ru-RU" dirty="0"/>
              <a:t> ба, </a:t>
            </a:r>
            <a:r>
              <a:rPr lang="ru-RU" dirty="0" err="1"/>
              <a:t>сапасыз</a:t>
            </a:r>
            <a:r>
              <a:rPr lang="ru-RU" dirty="0"/>
              <a:t> </a:t>
            </a:r>
            <a:r>
              <a:rPr lang="ru-RU" dirty="0" err="1"/>
              <a:t>тамақ</a:t>
            </a:r>
            <a:r>
              <a:rPr lang="ru-RU" dirty="0"/>
              <a:t> </a:t>
            </a:r>
            <a:r>
              <a:rPr lang="ru-RU" dirty="0" err="1"/>
              <a:t>ішпейсіз</a:t>
            </a:r>
            <a:r>
              <a:rPr lang="ru-RU" dirty="0"/>
              <a:t> </a:t>
            </a:r>
            <a:r>
              <a:rPr lang="ru-RU" dirty="0" err="1"/>
              <a:t>бе</a:t>
            </a:r>
            <a:r>
              <a:rPr lang="ru-RU" dirty="0"/>
              <a:t>, </a:t>
            </a:r>
            <a:r>
              <a:rPr lang="ru-RU" dirty="0" err="1"/>
              <a:t>денеңізге</a:t>
            </a:r>
            <a:r>
              <a:rPr lang="ru-RU" dirty="0"/>
              <a:t> </a:t>
            </a:r>
            <a:r>
              <a:rPr lang="ru-RU" dirty="0" err="1"/>
              <a:t>қамқорлық</a:t>
            </a:r>
            <a:r>
              <a:rPr lang="ru-RU" dirty="0"/>
              <a:t> </a:t>
            </a:r>
            <a:r>
              <a:rPr lang="ru-RU" dirty="0" err="1"/>
              <a:t>жасайсыз</a:t>
            </a:r>
            <a:r>
              <a:rPr lang="ru-RU" dirty="0"/>
              <a:t> ба?"</a:t>
            </a:r>
            <a:r>
              <a:rPr lang="ru-RU" dirty="0" err="1"/>
              <a:t>Бұған</a:t>
            </a:r>
            <a:r>
              <a:rPr lang="ru-RU" dirty="0"/>
              <a:t> </a:t>
            </a:r>
            <a:r>
              <a:rPr lang="ru-RU" dirty="0" err="1"/>
              <a:t>физикалық</a:t>
            </a:r>
            <a:r>
              <a:rPr lang="ru-RU" dirty="0"/>
              <a:t> </a:t>
            </a:r>
            <a:r>
              <a:rPr lang="ru-RU" dirty="0" err="1"/>
              <a:t>денсаулықтың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әдеттері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оған</a:t>
            </a:r>
            <a:r>
              <a:rPr lang="ru-RU" dirty="0"/>
              <a:t> </a:t>
            </a:r>
            <a:r>
              <a:rPr lang="ru-RU" dirty="0" err="1"/>
              <a:t>кедергі</a:t>
            </a:r>
            <a:r>
              <a:rPr lang="ru-RU" dirty="0"/>
              <a:t> </a:t>
            </a:r>
            <a:r>
              <a:rPr lang="ru-RU" dirty="0" err="1"/>
              <a:t>жасау</a:t>
            </a:r>
            <a:r>
              <a:rPr lang="ru-RU" dirty="0"/>
              <a:t> </a:t>
            </a:r>
            <a:r>
              <a:rPr lang="ru-RU" dirty="0" err="1"/>
              <a:t>кіреді</a:t>
            </a:r>
            <a:r>
              <a:rPr lang="ru-RU" dirty="0"/>
              <a:t>. </a:t>
            </a:r>
            <a:r>
              <a:rPr lang="ru-RU" dirty="0" err="1"/>
              <a:t>Лазарус</a:t>
            </a:r>
            <a:r>
              <a:rPr lang="ru-RU" dirty="0"/>
              <a:t> </a:t>
            </a:r>
            <a:r>
              <a:rPr lang="ru-RU" dirty="0" err="1"/>
              <a:t>былай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жазады</a:t>
            </a:r>
            <a:r>
              <a:rPr lang="ru-RU" dirty="0"/>
              <a:t>: "</a:t>
            </a:r>
            <a:r>
              <a:rPr lang="ru-RU" dirty="0" err="1"/>
              <a:t>дене</a:t>
            </a:r>
            <a:r>
              <a:rPr lang="ru-RU" dirty="0"/>
              <a:t> мен </a:t>
            </a:r>
            <a:r>
              <a:rPr lang="ru-RU" dirty="0" err="1"/>
              <a:t>физикалық</a:t>
            </a:r>
            <a:r>
              <a:rPr lang="ru-RU" dirty="0"/>
              <a:t> </a:t>
            </a:r>
            <a:r>
              <a:rPr lang="ru-RU" dirty="0" err="1"/>
              <a:t>денсаулыққа</a:t>
            </a:r>
            <a:r>
              <a:rPr lang="ru-RU" dirty="0"/>
              <a:t> </a:t>
            </a:r>
            <a:r>
              <a:rPr lang="ru-RU" dirty="0" err="1"/>
              <a:t>тиісті</a:t>
            </a:r>
            <a:r>
              <a:rPr lang="ru-RU" dirty="0"/>
              <a:t> </a:t>
            </a:r>
            <a:r>
              <a:rPr lang="ru-RU" dirty="0" err="1"/>
              <a:t>күтім</a:t>
            </a:r>
            <a:r>
              <a:rPr lang="ru-RU" dirty="0"/>
              <a:t>, </a:t>
            </a:r>
            <a:r>
              <a:rPr lang="ru-RU" dirty="0" err="1"/>
              <a:t>тамақ</a:t>
            </a:r>
            <a:r>
              <a:rPr lang="ru-RU" dirty="0"/>
              <a:t> пен </a:t>
            </a:r>
            <a:r>
              <a:rPr lang="ru-RU" dirty="0" err="1"/>
              <a:t>алкогольді</a:t>
            </a:r>
            <a:r>
              <a:rPr lang="ru-RU" dirty="0"/>
              <a:t> </a:t>
            </a:r>
            <a:r>
              <a:rPr lang="ru-RU" dirty="0" err="1"/>
              <a:t>тұтынуда</a:t>
            </a:r>
            <a:r>
              <a:rPr lang="ru-RU" dirty="0"/>
              <a:t> </a:t>
            </a:r>
            <a:r>
              <a:rPr lang="ru-RU" dirty="0" err="1"/>
              <a:t>модерация</a:t>
            </a:r>
            <a:r>
              <a:rPr lang="ru-RU" dirty="0"/>
              <a:t> </a:t>
            </a:r>
            <a:r>
              <a:rPr lang="ru-RU" dirty="0" err="1"/>
              <a:t>болуы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. </a:t>
            </a:r>
            <a:r>
              <a:rPr lang="ru-RU" dirty="0" err="1"/>
              <a:t>Яғни</a:t>
            </a:r>
            <a:r>
              <a:rPr lang="ru-RU" dirty="0"/>
              <a:t>,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теріс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, </a:t>
            </a:r>
            <a:r>
              <a:rPr lang="ru-RU" dirty="0" err="1"/>
              <a:t>артықшылықтарға</a:t>
            </a:r>
            <a:r>
              <a:rPr lang="ru-RU" dirty="0"/>
              <a:t>, </a:t>
            </a:r>
            <a:r>
              <a:rPr lang="ru-RU" dirty="0" err="1"/>
              <a:t>есірткіге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да </a:t>
            </a:r>
            <a:r>
              <a:rPr lang="ru-RU" dirty="0" err="1"/>
              <a:t>зиянды</a:t>
            </a:r>
            <a:r>
              <a:rPr lang="ru-RU" dirty="0"/>
              <a:t> </a:t>
            </a:r>
            <a:r>
              <a:rPr lang="ru-RU" dirty="0" err="1"/>
              <a:t>тәуелділіктерге</a:t>
            </a:r>
            <a:r>
              <a:rPr lang="ru-RU" dirty="0"/>
              <a:t> </a:t>
            </a:r>
            <a:r>
              <a:rPr lang="ru-RU" dirty="0" err="1"/>
              <a:t>қарсы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, </a:t>
            </a:r>
            <a:r>
              <a:rPr lang="ru-RU" dirty="0" err="1"/>
              <a:t>салауатты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қызықты</a:t>
            </a:r>
            <a:r>
              <a:rPr lang="ru-RU" dirty="0"/>
              <a:t> </a:t>
            </a:r>
            <a:r>
              <a:rPr lang="ru-RU" dirty="0" err="1"/>
              <a:t>өмір</a:t>
            </a:r>
            <a:r>
              <a:rPr lang="ru-RU" dirty="0"/>
              <a:t> </a:t>
            </a:r>
            <a:r>
              <a:rPr lang="ru-RU" dirty="0" err="1"/>
              <a:t>салтына</a:t>
            </a:r>
            <a:r>
              <a:rPr lang="ru-RU" dirty="0"/>
              <a:t> </a:t>
            </a:r>
            <a:r>
              <a:rPr lang="ru-RU" dirty="0" err="1"/>
              <a:t>назар</a:t>
            </a:r>
            <a:r>
              <a:rPr lang="ru-RU" dirty="0"/>
              <a:t> </a:t>
            </a:r>
            <a:r>
              <a:rPr lang="ru-RU" dirty="0" err="1"/>
              <a:t>аударады</a:t>
            </a:r>
            <a:r>
              <a:rPr lang="ru-RU" dirty="0"/>
              <a:t>, </a:t>
            </a:r>
            <a:r>
              <a:rPr lang="ru-RU" dirty="0" err="1"/>
              <a:t>онда</a:t>
            </a:r>
            <a:r>
              <a:rPr lang="ru-RU" dirty="0"/>
              <a:t>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теріс</a:t>
            </a:r>
            <a:r>
              <a:rPr lang="ru-RU" dirty="0"/>
              <a:t> </a:t>
            </a:r>
            <a:r>
              <a:rPr lang="ru-RU" dirty="0" err="1"/>
              <a:t>қылықтарға</a:t>
            </a:r>
            <a:r>
              <a:rPr lang="ru-RU" dirty="0"/>
              <a:t> </a:t>
            </a:r>
            <a:r>
              <a:rPr lang="ru-RU" dirty="0" err="1"/>
              <a:t>орын</a:t>
            </a:r>
            <a:r>
              <a:rPr lang="ru-RU" dirty="0"/>
              <a:t> </a:t>
            </a:r>
            <a:r>
              <a:rPr lang="ru-RU" dirty="0" err="1"/>
              <a:t>болмайды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75659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Осылайша</a:t>
            </a:r>
            <a:r>
              <a:rPr lang="ru-RU" dirty="0"/>
              <a:t>,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4318" y="2133600"/>
            <a:ext cx="10310294" cy="3777622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047999" y="2413338"/>
            <a:ext cx="802743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әрбір</a:t>
            </a:r>
            <a:r>
              <a:rPr lang="ru-RU" sz="2800" dirty="0" smtClean="0"/>
              <a:t> </a:t>
            </a:r>
            <a:r>
              <a:rPr lang="ru-RU" sz="2800" dirty="0" err="1" smtClean="0"/>
              <a:t>модальділікті</a:t>
            </a:r>
            <a:r>
              <a:rPr lang="ru-RU" sz="2800" dirty="0" smtClean="0"/>
              <a:t> </a:t>
            </a:r>
            <a:r>
              <a:rPr lang="ru-RU" sz="2800" dirty="0" err="1" smtClean="0"/>
              <a:t>дәйекті</a:t>
            </a:r>
            <a:r>
              <a:rPr lang="ru-RU" sz="2800" dirty="0" smtClean="0"/>
              <a:t> </a:t>
            </a:r>
            <a:r>
              <a:rPr lang="ru-RU" sz="2800" dirty="0" err="1" smtClean="0"/>
              <a:t>түрде</a:t>
            </a:r>
            <a:r>
              <a:rPr lang="ru-RU" sz="2800" dirty="0" smtClean="0"/>
              <a:t> </a:t>
            </a:r>
            <a:r>
              <a:rPr lang="ru-RU" sz="2800" dirty="0" err="1" smtClean="0"/>
              <a:t>талдай</a:t>
            </a:r>
            <a:r>
              <a:rPr lang="ru-RU" sz="2800" dirty="0" smtClean="0"/>
              <a:t> </a:t>
            </a:r>
            <a:r>
              <a:rPr lang="ru-RU" sz="2800" dirty="0" err="1" smtClean="0"/>
              <a:t>отырып</a:t>
            </a:r>
            <a:r>
              <a:rPr lang="ru-RU" sz="2800" dirty="0" smtClean="0"/>
              <a:t>, психотерапевт </a:t>
            </a:r>
            <a:r>
              <a:rPr lang="ru-RU" sz="2800" dirty="0" err="1" smtClean="0"/>
              <a:t>нұсқауларды</a:t>
            </a:r>
            <a:r>
              <a:rPr lang="ru-RU" sz="2800" dirty="0" smtClean="0"/>
              <a:t> </a:t>
            </a:r>
            <a:r>
              <a:rPr lang="ru-RU" sz="2800" dirty="0" err="1" smtClean="0"/>
              <a:t>білдіреді</a:t>
            </a:r>
            <a:r>
              <a:rPr lang="ru-RU" sz="2800" dirty="0" smtClean="0"/>
              <a:t>: </a:t>
            </a:r>
            <a:r>
              <a:rPr lang="ru-RU" sz="2800" dirty="0" err="1" smtClean="0"/>
              <a:t>кеңес</a:t>
            </a:r>
            <a:r>
              <a:rPr lang="ru-RU" sz="2800" dirty="0" smtClean="0"/>
              <a:t> беру </a:t>
            </a:r>
            <a:r>
              <a:rPr lang="ru-RU" sz="2800" dirty="0" err="1" smtClean="0"/>
              <a:t>кезінде</a:t>
            </a:r>
            <a:r>
              <a:rPr lang="ru-RU" sz="2800" dirty="0" smtClean="0"/>
              <a:t> не </a:t>
            </a:r>
            <a:r>
              <a:rPr lang="ru-RU" sz="2800" dirty="0" err="1" smtClean="0"/>
              <a:t>нәрсеге</a:t>
            </a:r>
            <a:r>
              <a:rPr lang="ru-RU" sz="2800" dirty="0" smtClean="0"/>
              <a:t> </a:t>
            </a:r>
            <a:r>
              <a:rPr lang="ru-RU" sz="2800" dirty="0" err="1" smtClean="0"/>
              <a:t>назар</a:t>
            </a:r>
            <a:r>
              <a:rPr lang="ru-RU" sz="2800" dirty="0" smtClean="0"/>
              <a:t> </a:t>
            </a:r>
            <a:r>
              <a:rPr lang="ru-RU" sz="2800" dirty="0" err="1" smtClean="0"/>
              <a:t>аудару</a:t>
            </a:r>
            <a:r>
              <a:rPr lang="ru-RU" sz="2800" dirty="0" smtClean="0"/>
              <a:t> </a:t>
            </a:r>
            <a:r>
              <a:rPr lang="ru-RU" sz="2800" dirty="0" err="1" smtClean="0"/>
              <a:t>керек</a:t>
            </a:r>
            <a:r>
              <a:rPr lang="ru-RU" sz="2800" dirty="0" smtClean="0"/>
              <a:t> (</a:t>
            </a:r>
            <a:r>
              <a:rPr lang="ru-RU" sz="2800" dirty="0" err="1" smtClean="0"/>
              <a:t>бір</a:t>
            </a:r>
            <a:r>
              <a:rPr lang="ru-RU" sz="2800" dirty="0" smtClean="0"/>
              <a:t> </a:t>
            </a:r>
            <a:r>
              <a:rPr lang="ru-RU" sz="2800" dirty="0" err="1" smtClean="0"/>
              <a:t>нәрсе</a:t>
            </a:r>
            <a:r>
              <a:rPr lang="ru-RU" sz="2800" dirty="0" smtClean="0"/>
              <a:t> "</a:t>
            </a:r>
            <a:r>
              <a:rPr lang="ru-RU" sz="2800" dirty="0" err="1" smtClean="0"/>
              <a:t>азайту</a:t>
            </a:r>
            <a:r>
              <a:rPr lang="ru-RU" sz="2800" dirty="0" smtClean="0"/>
              <a:t>" </a:t>
            </a:r>
            <a:r>
              <a:rPr lang="ru-RU" sz="2800" dirty="0" err="1" smtClean="0"/>
              <a:t>керек</a:t>
            </a:r>
            <a:r>
              <a:rPr lang="ru-RU" sz="2800" dirty="0" smtClean="0"/>
              <a:t>, ал </a:t>
            </a:r>
            <a:r>
              <a:rPr lang="ru-RU" sz="2800" dirty="0" err="1" smtClean="0"/>
              <a:t>бір</a:t>
            </a:r>
            <a:r>
              <a:rPr lang="ru-RU" sz="2800" dirty="0" smtClean="0"/>
              <a:t> </a:t>
            </a:r>
            <a:r>
              <a:rPr lang="ru-RU" sz="2800" dirty="0" err="1" smtClean="0"/>
              <a:t>нәрсе</a:t>
            </a:r>
            <a:r>
              <a:rPr lang="ru-RU" sz="2800" dirty="0" smtClean="0"/>
              <a:t> "</a:t>
            </a:r>
            <a:r>
              <a:rPr lang="ru-RU" sz="2800" dirty="0" err="1" smtClean="0"/>
              <a:t>қосу</a:t>
            </a:r>
            <a:r>
              <a:rPr lang="ru-RU" sz="2800" dirty="0" smtClean="0"/>
              <a:t>" </a:t>
            </a:r>
            <a:r>
              <a:rPr lang="ru-RU" sz="2800" dirty="0" err="1" smtClean="0"/>
              <a:t>керек</a:t>
            </a:r>
            <a:r>
              <a:rPr lang="ru-RU" sz="2800" dirty="0" smtClean="0"/>
              <a:t>, </a:t>
            </a:r>
            <a:r>
              <a:rPr lang="ru-RU" sz="2800" dirty="0" err="1" smtClean="0"/>
              <a:t>өйткені</a:t>
            </a:r>
            <a:r>
              <a:rPr lang="ru-RU" sz="2800" dirty="0" smtClean="0"/>
              <a:t> </a:t>
            </a:r>
            <a:r>
              <a:rPr lang="ru-RU" sz="2800" dirty="0" err="1" smtClean="0"/>
              <a:t>шектен</a:t>
            </a:r>
            <a:r>
              <a:rPr lang="ru-RU" sz="2800" dirty="0" smtClean="0"/>
              <a:t> </a:t>
            </a:r>
            <a:r>
              <a:rPr lang="ru-RU" sz="2800" dirty="0" err="1" smtClean="0"/>
              <a:t>шығу</a:t>
            </a:r>
            <a:r>
              <a:rPr lang="ru-RU" sz="2800" dirty="0" smtClean="0"/>
              <a:t> </a:t>
            </a:r>
            <a:r>
              <a:rPr lang="ru-RU" sz="2800" dirty="0" err="1" smtClean="0"/>
              <a:t>әрқашан</a:t>
            </a:r>
            <a:r>
              <a:rPr lang="ru-RU" sz="2800" dirty="0" smtClean="0"/>
              <a:t> </a:t>
            </a:r>
            <a:r>
              <a:rPr lang="ru-RU" sz="2800" dirty="0" err="1" smtClean="0"/>
              <a:t>белгілі</a:t>
            </a:r>
            <a:r>
              <a:rPr lang="ru-RU" sz="2800" dirty="0" smtClean="0"/>
              <a:t> </a:t>
            </a:r>
            <a:r>
              <a:rPr lang="ru-RU" sz="2800" dirty="0" err="1" smtClean="0"/>
              <a:t>бір</a:t>
            </a:r>
            <a:r>
              <a:rPr lang="ru-RU" sz="2800" dirty="0" smtClean="0"/>
              <a:t> </a:t>
            </a:r>
            <a:r>
              <a:rPr lang="ru-RU" sz="2800" dirty="0" err="1" smtClean="0"/>
              <a:t>салада</a:t>
            </a:r>
            <a:r>
              <a:rPr lang="ru-RU" sz="2800" dirty="0" smtClean="0"/>
              <a:t> </a:t>
            </a:r>
            <a:r>
              <a:rPr lang="ru-RU" sz="2800" dirty="0" err="1" smtClean="0"/>
              <a:t>жеткіліксіз</a:t>
            </a:r>
            <a:r>
              <a:rPr lang="ru-RU" sz="2800" dirty="0" smtClean="0"/>
              <a:t> </a:t>
            </a:r>
            <a:r>
              <a:rPr lang="ru-RU" sz="2800" dirty="0" err="1" smtClean="0"/>
              <a:t>жауаптың</a:t>
            </a:r>
            <a:r>
              <a:rPr lang="ru-RU" sz="2800" dirty="0" smtClean="0"/>
              <a:t> </a:t>
            </a:r>
            <a:r>
              <a:rPr lang="ru-RU" sz="2800" dirty="0" err="1" smtClean="0"/>
              <a:t>белгілері</a:t>
            </a:r>
            <a:r>
              <a:rPr lang="ru-RU" sz="2800" dirty="0" smtClean="0"/>
              <a:t> </a:t>
            </a:r>
            <a:r>
              <a:rPr lang="ru-RU" sz="2800" dirty="0" err="1" smtClean="0"/>
              <a:t>болып</a:t>
            </a:r>
            <a:r>
              <a:rPr lang="ru-RU" sz="2800" dirty="0" smtClean="0"/>
              <a:t> </a:t>
            </a:r>
            <a:r>
              <a:rPr lang="ru-RU" sz="2800" dirty="0" err="1" smtClean="0"/>
              <a:t>табылады</a:t>
            </a:r>
            <a:r>
              <a:rPr lang="ru-RU" sz="2800" dirty="0" smtClean="0"/>
              <a:t>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069917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09460" y="1163922"/>
            <a:ext cx="829802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 smtClean="0"/>
              <a:t>Модальділік</a:t>
            </a:r>
            <a:r>
              <a:rPr lang="ru-RU" sz="2400" dirty="0" smtClean="0"/>
              <a:t> </a:t>
            </a:r>
            <a:r>
              <a:rPr lang="ru-RU" sz="2400" dirty="0" err="1" smtClean="0"/>
              <a:t>бойынша</a:t>
            </a:r>
            <a:r>
              <a:rPr lang="ru-RU" sz="2400" dirty="0" smtClean="0"/>
              <a:t> </a:t>
            </a:r>
            <a:r>
              <a:rPr lang="ru-RU" sz="2400" dirty="0" err="1" smtClean="0"/>
              <a:t>талдау</a:t>
            </a:r>
            <a:r>
              <a:rPr lang="ru-RU" sz="2400" dirty="0" smtClean="0"/>
              <a:t> </a:t>
            </a:r>
            <a:r>
              <a:rPr lang="ru-RU" sz="2400" dirty="0" err="1" smtClean="0"/>
              <a:t>жүргізіліп</a:t>
            </a:r>
            <a:r>
              <a:rPr lang="ru-RU" sz="2400" dirty="0" smtClean="0"/>
              <a:t>, </a:t>
            </a:r>
            <a:r>
              <a:rPr lang="ru-RU" sz="2400" dirty="0" err="1" smtClean="0"/>
              <a:t>алғашқы</a:t>
            </a:r>
            <a:r>
              <a:rPr lang="ru-RU" sz="2400" dirty="0" smtClean="0"/>
              <a:t> </a:t>
            </a:r>
            <a:r>
              <a:rPr lang="ru-RU" sz="2400" dirty="0" err="1" smtClean="0"/>
              <a:t>гипотезалар</a:t>
            </a:r>
            <a:r>
              <a:rPr lang="ru-RU" sz="2400" dirty="0" smtClean="0"/>
              <a:t> </a:t>
            </a:r>
            <a:r>
              <a:rPr lang="ru-RU" sz="2400" dirty="0" err="1" smtClean="0"/>
              <a:t>пайда</a:t>
            </a:r>
            <a:r>
              <a:rPr lang="ru-RU" sz="2400" dirty="0" smtClean="0"/>
              <a:t> </a:t>
            </a:r>
            <a:r>
              <a:rPr lang="ru-RU" sz="2400" dirty="0" err="1" smtClean="0"/>
              <a:t>болған</a:t>
            </a:r>
            <a:r>
              <a:rPr lang="ru-RU" sz="2400" dirty="0" smtClean="0"/>
              <a:t> </a:t>
            </a:r>
            <a:r>
              <a:rPr lang="ru-RU" sz="2400" dirty="0" err="1" smtClean="0"/>
              <a:t>кезде</a:t>
            </a:r>
            <a:r>
              <a:rPr lang="ru-RU" sz="2400" dirty="0" smtClean="0"/>
              <a:t>, терапевт </a:t>
            </a:r>
            <a:r>
              <a:rPr lang="ru-RU" sz="2400" dirty="0" err="1" smtClean="0"/>
              <a:t>әсер</a:t>
            </a:r>
            <a:r>
              <a:rPr lang="ru-RU" sz="2400" dirty="0" smtClean="0"/>
              <a:t> </a:t>
            </a:r>
            <a:r>
              <a:rPr lang="ru-RU" sz="2400" dirty="0" err="1" smtClean="0"/>
              <a:t>ететін</a:t>
            </a:r>
            <a:r>
              <a:rPr lang="ru-RU" sz="2400" dirty="0" smtClean="0"/>
              <a:t> </a:t>
            </a:r>
            <a:r>
              <a:rPr lang="ru-RU" sz="2400" dirty="0" err="1" smtClean="0"/>
              <a:t>тиісті</a:t>
            </a:r>
            <a:r>
              <a:rPr lang="ru-RU" sz="2400" dirty="0" smtClean="0"/>
              <a:t> </a:t>
            </a:r>
            <a:r>
              <a:rPr lang="ru-RU" sz="2400" dirty="0" err="1" smtClean="0"/>
              <a:t>әдістерді</a:t>
            </a:r>
            <a:r>
              <a:rPr lang="ru-RU" sz="2400" dirty="0" smtClean="0"/>
              <a:t> </a:t>
            </a:r>
            <a:r>
              <a:rPr lang="ru-RU" sz="2400" dirty="0" err="1" smtClean="0"/>
              <a:t>таңдай</a:t>
            </a:r>
            <a:r>
              <a:rPr lang="ru-RU" sz="2400" dirty="0" smtClean="0"/>
              <a:t> </a:t>
            </a:r>
            <a:r>
              <a:rPr lang="ru-RU" sz="2400" dirty="0" err="1" smtClean="0"/>
              <a:t>бастайды</a:t>
            </a:r>
            <a:r>
              <a:rPr lang="ru-RU" sz="2400" dirty="0" smtClean="0"/>
              <a:t>. Осы </a:t>
            </a:r>
            <a:r>
              <a:rPr lang="ru-RU" sz="2400" dirty="0" err="1" smtClean="0"/>
              <a:t>салалардың</a:t>
            </a:r>
            <a:r>
              <a:rPr lang="ru-RU" sz="2400" dirty="0" smtClean="0"/>
              <a:t> </a:t>
            </a:r>
            <a:r>
              <a:rPr lang="ru-RU" sz="2400" dirty="0" err="1" smtClean="0"/>
              <a:t>әрқайсысы</a:t>
            </a:r>
            <a:r>
              <a:rPr lang="ru-RU" sz="2400" dirty="0" smtClean="0"/>
              <a:t> </a:t>
            </a:r>
            <a:r>
              <a:rPr lang="ru-RU" sz="2400" dirty="0" err="1" smtClean="0"/>
              <a:t>үшін</a:t>
            </a:r>
            <a:r>
              <a:rPr lang="ru-RU" sz="2400" dirty="0" smtClean="0"/>
              <a:t> </a:t>
            </a:r>
            <a:r>
              <a:rPr lang="ru-RU" sz="2400" dirty="0" err="1" smtClean="0"/>
              <a:t>әртүрлі</a:t>
            </a:r>
            <a:r>
              <a:rPr lang="ru-RU" sz="2400" dirty="0" smtClean="0"/>
              <a:t> </a:t>
            </a:r>
            <a:r>
              <a:rPr lang="ru-RU" sz="2400" dirty="0" err="1" smtClean="0"/>
              <a:t>жүйелерде</a:t>
            </a:r>
            <a:r>
              <a:rPr lang="ru-RU" sz="2400" dirty="0" smtClean="0"/>
              <a:t> </a:t>
            </a:r>
            <a:r>
              <a:rPr lang="ru-RU" sz="2400" dirty="0" err="1" smtClean="0"/>
              <a:t>жеткілікті</a:t>
            </a:r>
            <a:r>
              <a:rPr lang="ru-RU" sz="2400" dirty="0" smtClean="0"/>
              <a:t> </a:t>
            </a:r>
            <a:r>
              <a:rPr lang="ru-RU" sz="2400" dirty="0" err="1" smtClean="0"/>
              <a:t>дамыған</a:t>
            </a:r>
            <a:r>
              <a:rPr lang="ru-RU" sz="2400" dirty="0" smtClean="0"/>
              <a:t> </a:t>
            </a:r>
            <a:r>
              <a:rPr lang="ru-RU" sz="2400" dirty="0" err="1" smtClean="0"/>
              <a:t>әдістер</a:t>
            </a:r>
            <a:r>
              <a:rPr lang="ru-RU" sz="2400" dirty="0" smtClean="0"/>
              <a:t> </a:t>
            </a:r>
            <a:r>
              <a:rPr lang="ru-RU" sz="2400" dirty="0" err="1" smtClean="0"/>
              <a:t>бар.Айта</a:t>
            </a:r>
            <a:r>
              <a:rPr lang="ru-RU" sz="2400" dirty="0" smtClean="0"/>
              <a:t> кету </a:t>
            </a:r>
            <a:r>
              <a:rPr lang="ru-RU" sz="2400" dirty="0" err="1" smtClean="0"/>
              <a:t>керек</a:t>
            </a:r>
            <a:r>
              <a:rPr lang="ru-RU" sz="2400" dirty="0" smtClean="0"/>
              <a:t>, </a:t>
            </a:r>
            <a:r>
              <a:rPr lang="ru-RU" sz="2400" dirty="0" err="1" smtClean="0"/>
              <a:t>мультимодальдық</a:t>
            </a:r>
            <a:r>
              <a:rPr lang="ru-RU" sz="2400" dirty="0" smtClean="0"/>
              <a:t> </a:t>
            </a:r>
            <a:r>
              <a:rPr lang="ru-RU" sz="2400" dirty="0" err="1" smtClean="0"/>
              <a:t>психотерапияның</a:t>
            </a:r>
            <a:r>
              <a:rPr lang="ru-RU" sz="2400" dirty="0" smtClean="0"/>
              <a:t> </a:t>
            </a:r>
            <a:r>
              <a:rPr lang="ru-RU" sz="2400" dirty="0" err="1" smtClean="0"/>
              <a:t>оң</a:t>
            </a:r>
            <a:r>
              <a:rPr lang="ru-RU" sz="2400" dirty="0" smtClean="0"/>
              <a:t> </a:t>
            </a:r>
            <a:r>
              <a:rPr lang="ru-RU" sz="2400" dirty="0" err="1" smtClean="0"/>
              <a:t>тәжірибесі</a:t>
            </a:r>
            <a:r>
              <a:rPr lang="ru-RU" sz="2400" dirty="0" smtClean="0"/>
              <a:t> </a:t>
            </a:r>
            <a:r>
              <a:rPr lang="ru-RU" sz="2400" dirty="0" err="1" smtClean="0"/>
              <a:t>психосоматикалық</a:t>
            </a:r>
            <a:r>
              <a:rPr lang="ru-RU" sz="2400" dirty="0" smtClean="0"/>
              <a:t> </a:t>
            </a:r>
            <a:r>
              <a:rPr lang="ru-RU" sz="2400" dirty="0" err="1" smtClean="0"/>
              <a:t>бұзылулармен</a:t>
            </a:r>
            <a:r>
              <a:rPr lang="ru-RU" sz="2400" dirty="0" smtClean="0"/>
              <a:t>, </a:t>
            </a:r>
            <a:r>
              <a:rPr lang="ru-RU" sz="2400" dirty="0" err="1" smtClean="0"/>
              <a:t>мінез-құлық</a:t>
            </a:r>
            <a:r>
              <a:rPr lang="ru-RU" sz="2400" dirty="0" smtClean="0"/>
              <a:t> </a:t>
            </a:r>
            <a:r>
              <a:rPr lang="ru-RU" sz="2400" dirty="0" err="1" smtClean="0"/>
              <a:t>бұзылыстарымен</a:t>
            </a:r>
            <a:r>
              <a:rPr lang="ru-RU" sz="2400" dirty="0" smtClean="0"/>
              <a:t> (</a:t>
            </a:r>
            <a:r>
              <a:rPr lang="ru-RU" sz="2400" dirty="0" err="1" smtClean="0"/>
              <a:t>әсіресе</a:t>
            </a:r>
            <a:r>
              <a:rPr lang="ru-RU" sz="2400" dirty="0" smtClean="0"/>
              <a:t> </a:t>
            </a:r>
            <a:r>
              <a:rPr lang="ru-RU" sz="2400" dirty="0" err="1" smtClean="0"/>
              <a:t>балаларда</a:t>
            </a:r>
            <a:r>
              <a:rPr lang="ru-RU" sz="2400" dirty="0" smtClean="0"/>
              <a:t>), </a:t>
            </a:r>
            <a:r>
              <a:rPr lang="ru-RU" sz="2400" dirty="0" err="1" smtClean="0"/>
              <a:t>жыныстық</a:t>
            </a:r>
            <a:r>
              <a:rPr lang="ru-RU" sz="2400" dirty="0" smtClean="0"/>
              <a:t> </a:t>
            </a:r>
            <a:r>
              <a:rPr lang="ru-RU" sz="2400" dirty="0" err="1" smtClean="0"/>
              <a:t>бұзылуларды</a:t>
            </a:r>
            <a:r>
              <a:rPr lang="ru-RU" sz="2400" dirty="0" smtClean="0"/>
              <a:t>, </a:t>
            </a:r>
            <a:r>
              <a:rPr lang="ru-RU" sz="2400" dirty="0" err="1" smtClean="0"/>
              <a:t>депрессиялық</a:t>
            </a:r>
            <a:r>
              <a:rPr lang="ru-RU" sz="2400" dirty="0" smtClean="0"/>
              <a:t> </a:t>
            </a:r>
            <a:r>
              <a:rPr lang="ru-RU" sz="2400" dirty="0" err="1" smtClean="0"/>
              <a:t>жағдайларды</a:t>
            </a:r>
            <a:r>
              <a:rPr lang="ru-RU" sz="2400" dirty="0" smtClean="0"/>
              <a:t>, </a:t>
            </a:r>
            <a:r>
              <a:rPr lang="ru-RU" sz="2400" dirty="0" err="1" smtClean="0"/>
              <a:t>фобияны</a:t>
            </a:r>
            <a:r>
              <a:rPr lang="ru-RU" sz="2400" dirty="0" smtClean="0"/>
              <a:t> </a:t>
            </a:r>
            <a:r>
              <a:rPr lang="ru-RU" sz="2400" dirty="0" err="1" smtClean="0"/>
              <a:t>және</a:t>
            </a:r>
            <a:r>
              <a:rPr lang="ru-RU" sz="2400" dirty="0" smtClean="0"/>
              <a:t> </a:t>
            </a:r>
            <a:r>
              <a:rPr lang="ru-RU" sz="2400" dirty="0" err="1" smtClean="0"/>
              <a:t>т.б</a:t>
            </a:r>
            <a:r>
              <a:rPr lang="ru-RU" sz="2400" dirty="0" smtClean="0"/>
              <a:t>. </a:t>
            </a:r>
            <a:r>
              <a:rPr lang="ru-RU" sz="2400" dirty="0" err="1" smtClean="0"/>
              <a:t>түзету</a:t>
            </a:r>
            <a:r>
              <a:rPr lang="ru-RU" sz="2400" dirty="0" smtClean="0"/>
              <a:t> </a:t>
            </a:r>
            <a:r>
              <a:rPr lang="ru-RU" sz="2400" dirty="0" err="1" smtClean="0"/>
              <a:t>және</a:t>
            </a:r>
            <a:r>
              <a:rPr lang="ru-RU" sz="2400" dirty="0" smtClean="0"/>
              <a:t> </a:t>
            </a:r>
            <a:r>
              <a:rPr lang="ru-RU" sz="2400" dirty="0" err="1" smtClean="0"/>
              <a:t>емдеу</a:t>
            </a:r>
            <a:r>
              <a:rPr lang="ru-RU" sz="2400" dirty="0" smtClean="0"/>
              <a:t> </a:t>
            </a:r>
            <a:r>
              <a:rPr lang="ru-RU" sz="2400" dirty="0" err="1" smtClean="0"/>
              <a:t>кезінде</a:t>
            </a:r>
            <a:r>
              <a:rPr lang="ru-RU" sz="2400" dirty="0" smtClean="0"/>
              <a:t> </a:t>
            </a:r>
            <a:r>
              <a:rPr lang="ru-RU" sz="2400" dirty="0" err="1" smtClean="0"/>
              <a:t>байқалады</a:t>
            </a:r>
            <a:r>
              <a:rPr lang="ru-RU" sz="2400" dirty="0" smtClean="0"/>
              <a:t>. </a:t>
            </a:r>
            <a:r>
              <a:rPr lang="ru-RU" sz="2400" dirty="0" err="1" smtClean="0"/>
              <a:t>Лазарустың</a:t>
            </a:r>
            <a:r>
              <a:rPr lang="ru-RU" sz="2400" dirty="0" smtClean="0"/>
              <a:t> </a:t>
            </a:r>
            <a:r>
              <a:rPr lang="ru-RU" sz="2400" dirty="0" err="1" smtClean="0"/>
              <a:t>мультимодальды</a:t>
            </a:r>
            <a:r>
              <a:rPr lang="ru-RU" sz="2400" dirty="0" smtClean="0"/>
              <a:t> </a:t>
            </a:r>
            <a:r>
              <a:rPr lang="ru-RU" sz="2400" dirty="0" err="1" smtClean="0"/>
              <a:t>тәсілінде</a:t>
            </a:r>
            <a:r>
              <a:rPr lang="ru-RU" sz="2400" dirty="0" smtClean="0"/>
              <a:t> </a:t>
            </a:r>
            <a:r>
              <a:rPr lang="ru-RU" sz="2400" dirty="0" err="1" smtClean="0"/>
              <a:t>мұндай</a:t>
            </a:r>
            <a:r>
              <a:rPr lang="ru-RU" sz="2400" dirty="0" smtClean="0"/>
              <a:t> </a:t>
            </a:r>
            <a:r>
              <a:rPr lang="ru-RU" sz="2400" dirty="0" err="1" smtClean="0"/>
              <a:t>шығындарға</a:t>
            </a:r>
            <a:r>
              <a:rPr lang="ru-RU" sz="2400" dirty="0" smtClean="0"/>
              <a:t> </a:t>
            </a:r>
            <a:r>
              <a:rPr lang="ru-RU" sz="2400" dirty="0" err="1" smtClean="0"/>
              <a:t>клиенттерді</a:t>
            </a:r>
            <a:r>
              <a:rPr lang="ru-RU" sz="2400" dirty="0" smtClean="0"/>
              <a:t> </a:t>
            </a:r>
            <a:r>
              <a:rPr lang="ru-RU" sz="2400" dirty="0" err="1" smtClean="0"/>
              <a:t>әртүрлі</a:t>
            </a:r>
            <a:r>
              <a:rPr lang="ru-RU" sz="2400" dirty="0" smtClean="0"/>
              <a:t> </a:t>
            </a:r>
            <a:r>
              <a:rPr lang="ru-RU" sz="2400" dirty="0" err="1" smtClean="0"/>
              <a:t>әдістер</a:t>
            </a:r>
            <a:r>
              <a:rPr lang="ru-RU" sz="2400" dirty="0" smtClean="0"/>
              <a:t> мен </a:t>
            </a:r>
            <a:r>
              <a:rPr lang="ru-RU" sz="2400" dirty="0" err="1" smtClean="0"/>
              <a:t>тәсілдерден</a:t>
            </a:r>
            <a:r>
              <a:rPr lang="ru-RU" sz="2400" dirty="0" smtClean="0"/>
              <a:t> </a:t>
            </a:r>
            <a:r>
              <a:rPr lang="ru-RU" sz="2400" dirty="0" err="1" smtClean="0"/>
              <a:t>тым</a:t>
            </a:r>
            <a:r>
              <a:rPr lang="ru-RU" sz="2400" dirty="0" smtClean="0"/>
              <a:t> </a:t>
            </a:r>
            <a:r>
              <a:rPr lang="ru-RU" sz="2400" dirty="0" err="1" smtClean="0"/>
              <a:t>көп</a:t>
            </a:r>
            <a:r>
              <a:rPr lang="ru-RU" sz="2400" dirty="0" smtClean="0"/>
              <a:t> </a:t>
            </a:r>
            <a:r>
              <a:rPr lang="ru-RU" sz="2400" dirty="0" err="1" smtClean="0"/>
              <a:t>ақпарат</a:t>
            </a:r>
            <a:r>
              <a:rPr lang="ru-RU" sz="2400" dirty="0" smtClean="0"/>
              <a:t> </a:t>
            </a:r>
            <a:r>
              <a:rPr lang="ru-RU" sz="2400" dirty="0" err="1" smtClean="0"/>
              <a:t>жүктеу</a:t>
            </a:r>
            <a:r>
              <a:rPr lang="ru-RU" sz="2400" dirty="0" smtClean="0"/>
              <a:t> </a:t>
            </a:r>
            <a:r>
              <a:rPr lang="ru-RU" sz="2400" dirty="0" err="1" smtClean="0"/>
              <a:t>мүмкіндігі</a:t>
            </a:r>
            <a:r>
              <a:rPr lang="ru-RU" sz="2400" dirty="0" smtClean="0"/>
              <a:t> </a:t>
            </a:r>
            <a:r>
              <a:rPr lang="ru-RU" sz="2400" dirty="0" err="1" smtClean="0"/>
              <a:t>кіреді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42023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2024" y="942392"/>
            <a:ext cx="8920066" cy="849086"/>
          </a:xfrm>
        </p:spPr>
        <p:txBody>
          <a:bodyPr/>
          <a:lstStyle/>
          <a:p>
            <a:r>
              <a:rPr lang="ru-RU" dirty="0" err="1">
                <a:solidFill>
                  <a:srgbClr val="FF0000"/>
                </a:solidFill>
              </a:rPr>
              <a:t>қазіргі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психологтар</a:t>
            </a:r>
            <a:r>
              <a:rPr lang="ru-RU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24947" y="2133600"/>
            <a:ext cx="10179665" cy="47244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04457" y="2323321"/>
            <a:ext cx="811763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/>
              <a:t>танымдық</a:t>
            </a:r>
            <a:r>
              <a:rPr lang="ru-RU" sz="3200" dirty="0" smtClean="0"/>
              <a:t> </a:t>
            </a:r>
            <a:r>
              <a:rPr lang="ru-RU" sz="3200" dirty="0" err="1" smtClean="0"/>
              <a:t>мінез</a:t>
            </a:r>
            <a:r>
              <a:rPr lang="ru-RU" sz="3200" dirty="0" smtClean="0"/>
              <a:t> – </a:t>
            </a:r>
            <a:r>
              <a:rPr lang="ru-RU" sz="3200" dirty="0" err="1" smtClean="0"/>
              <a:t>құлық</a:t>
            </a:r>
            <a:r>
              <a:rPr lang="ru-RU" sz="3200" dirty="0" smtClean="0"/>
              <a:t> </a:t>
            </a:r>
            <a:r>
              <a:rPr lang="ru-RU" sz="3200" dirty="0" err="1" smtClean="0"/>
              <a:t>терапиясының</a:t>
            </a:r>
            <a:r>
              <a:rPr lang="ru-RU" sz="3200" dirty="0" smtClean="0"/>
              <a:t> </a:t>
            </a:r>
            <a:r>
              <a:rPr lang="ru-RU" sz="3200" dirty="0" err="1" smtClean="0"/>
              <a:t>басқа</a:t>
            </a:r>
            <a:r>
              <a:rPr lang="ru-RU" sz="3200" dirty="0" smtClean="0"/>
              <a:t> </a:t>
            </a:r>
            <a:r>
              <a:rPr lang="ru-RU" sz="3200" dirty="0" err="1" smtClean="0"/>
              <a:t>тәсілін</a:t>
            </a:r>
            <a:r>
              <a:rPr lang="ru-RU" sz="3200" dirty="0" smtClean="0"/>
              <a:t>-Арнольд </a:t>
            </a:r>
            <a:r>
              <a:rPr lang="ru-RU" sz="3200" dirty="0" err="1" smtClean="0"/>
              <a:t>Лазарустың</a:t>
            </a:r>
            <a:r>
              <a:rPr lang="ru-RU" sz="3200" dirty="0" smtClean="0"/>
              <a:t> </a:t>
            </a:r>
            <a:r>
              <a:rPr lang="ru-RU" sz="3200" dirty="0" err="1" smtClean="0"/>
              <a:t>мультимодальды</a:t>
            </a:r>
            <a:r>
              <a:rPr lang="ru-RU" sz="3200" dirty="0" smtClean="0"/>
              <a:t> </a:t>
            </a:r>
            <a:r>
              <a:rPr lang="ru-RU" sz="3200" dirty="0" err="1" smtClean="0"/>
              <a:t>терапиясын</a:t>
            </a:r>
            <a:r>
              <a:rPr lang="ru-RU" sz="3200" dirty="0" smtClean="0"/>
              <a:t> </a:t>
            </a:r>
            <a:r>
              <a:rPr lang="ru-RU" sz="3200" dirty="0" err="1" smtClean="0"/>
              <a:t>қолданады</a:t>
            </a:r>
            <a:r>
              <a:rPr lang="ru-RU" sz="3200" dirty="0" smtClean="0"/>
              <a:t>. </a:t>
            </a:r>
            <a:r>
              <a:rPr lang="ru-RU" sz="3200" dirty="0" err="1" smtClean="0"/>
              <a:t>Бұл</a:t>
            </a:r>
            <a:r>
              <a:rPr lang="ru-RU" sz="3200" dirty="0" smtClean="0"/>
              <a:t> </a:t>
            </a:r>
            <a:r>
              <a:rPr lang="ru-RU" sz="3200" dirty="0" err="1" smtClean="0"/>
              <a:t>әдіс</a:t>
            </a:r>
            <a:r>
              <a:rPr lang="ru-RU" sz="3200" dirty="0" smtClean="0"/>
              <a:t> </a:t>
            </a:r>
            <a:r>
              <a:rPr lang="ru-RU" sz="3200" dirty="0" err="1" smtClean="0"/>
              <a:t>бір</a:t>
            </a:r>
            <a:r>
              <a:rPr lang="ru-RU" sz="3200" dirty="0" smtClean="0"/>
              <a:t> </a:t>
            </a:r>
            <a:r>
              <a:rPr lang="ru-RU" sz="3200" dirty="0" err="1" smtClean="0"/>
              <a:t>немесе</a:t>
            </a:r>
            <a:r>
              <a:rPr lang="ru-RU" sz="3200" dirty="0" smtClean="0"/>
              <a:t> </a:t>
            </a:r>
            <a:r>
              <a:rPr lang="ru-RU" sz="3200" dirty="0" err="1" smtClean="0"/>
              <a:t>екі</a:t>
            </a:r>
            <a:r>
              <a:rPr lang="ru-RU" sz="3200" dirty="0" smtClean="0"/>
              <a:t> </a:t>
            </a:r>
            <a:r>
              <a:rPr lang="ru-RU" sz="3200" dirty="0" err="1" smtClean="0"/>
              <a:t>элементке</a:t>
            </a:r>
            <a:r>
              <a:rPr lang="ru-RU" sz="3200" dirty="0" smtClean="0"/>
              <a:t> </a:t>
            </a:r>
            <a:r>
              <a:rPr lang="ru-RU" sz="3200" dirty="0" err="1" smtClean="0"/>
              <a:t>шоғырланудың</a:t>
            </a:r>
            <a:r>
              <a:rPr lang="ru-RU" sz="3200" dirty="0" smtClean="0"/>
              <a:t> </a:t>
            </a:r>
            <a:r>
              <a:rPr lang="ru-RU" sz="3200" dirty="0" err="1" smtClean="0"/>
              <a:t>орнына</a:t>
            </a:r>
            <a:r>
              <a:rPr lang="ru-RU" sz="3200" dirty="0" smtClean="0"/>
              <a:t> </a:t>
            </a:r>
            <a:r>
              <a:rPr lang="ru-RU" sz="3200" dirty="0" err="1" smtClean="0"/>
              <a:t>процедурада</a:t>
            </a:r>
            <a:r>
              <a:rPr lang="ru-RU" sz="3200" dirty="0" smtClean="0"/>
              <a:t> </a:t>
            </a:r>
            <a:r>
              <a:rPr lang="ru-RU" sz="3200" dirty="0" err="1" smtClean="0"/>
              <a:t>пациенттің</a:t>
            </a:r>
            <a:r>
              <a:rPr lang="ru-RU" sz="3200" dirty="0" smtClean="0"/>
              <a:t> </a:t>
            </a:r>
            <a:r>
              <a:rPr lang="ru-RU" sz="3200" dirty="0" err="1" smtClean="0"/>
              <a:t>жеке</a:t>
            </a:r>
            <a:r>
              <a:rPr lang="ru-RU" sz="3200" dirty="0" smtClean="0"/>
              <a:t> </a:t>
            </a:r>
            <a:r>
              <a:rPr lang="ru-RU" sz="3200" dirty="0" err="1" smtClean="0"/>
              <a:t>басының</a:t>
            </a:r>
            <a:r>
              <a:rPr lang="ru-RU" sz="3200" dirty="0" smtClean="0"/>
              <a:t> </a:t>
            </a:r>
            <a:r>
              <a:rPr lang="ru-RU" sz="3200" dirty="0" err="1" smtClean="0"/>
              <a:t>барлық</a:t>
            </a:r>
            <a:r>
              <a:rPr lang="ru-RU" sz="3200" dirty="0" smtClean="0"/>
              <a:t> </a:t>
            </a:r>
            <a:r>
              <a:rPr lang="ru-RU" sz="3200" dirty="0" err="1" smtClean="0"/>
              <a:t>қасиеттерін</a:t>
            </a:r>
            <a:r>
              <a:rPr lang="ru-RU" sz="3200" dirty="0" smtClean="0"/>
              <a:t> </a:t>
            </a:r>
            <a:r>
              <a:rPr lang="ru-RU" sz="3200" dirty="0" err="1" smtClean="0"/>
              <a:t>қамтиды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317653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42391" y="1305342"/>
            <a:ext cx="1035697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 smtClean="0"/>
              <a:t>Бұл</a:t>
            </a:r>
            <a:r>
              <a:rPr lang="ru-RU" sz="2400" dirty="0" smtClean="0"/>
              <a:t> </a:t>
            </a:r>
            <a:r>
              <a:rPr lang="ru-RU" sz="2400" dirty="0" err="1" smtClean="0"/>
              <a:t>табиғи</a:t>
            </a:r>
            <a:r>
              <a:rPr lang="ru-RU" sz="2400" dirty="0" smtClean="0"/>
              <a:t> </a:t>
            </a:r>
            <a:r>
              <a:rPr lang="ru-RU" sz="2400" dirty="0" err="1" smtClean="0"/>
              <a:t>нәрсе</a:t>
            </a:r>
            <a:r>
              <a:rPr lang="ru-RU" sz="2400" dirty="0" smtClean="0"/>
              <a:t>: клиент </a:t>
            </a:r>
            <a:r>
              <a:rPr lang="ru-RU" sz="2400" dirty="0" err="1" smtClean="0"/>
              <a:t>сізбен</a:t>
            </a:r>
            <a:r>
              <a:rPr lang="ru-RU" sz="2400" dirty="0" smtClean="0"/>
              <a:t> </a:t>
            </a:r>
            <a:r>
              <a:rPr lang="ru-RU" sz="2400" dirty="0" err="1" smtClean="0"/>
              <a:t>әр</a:t>
            </a:r>
            <a:r>
              <a:rPr lang="ru-RU" sz="2400" dirty="0" smtClean="0"/>
              <a:t> </a:t>
            </a:r>
            <a:r>
              <a:rPr lang="ru-RU" sz="2400" dirty="0" err="1" smtClean="0"/>
              <a:t>түрлі</a:t>
            </a:r>
            <a:r>
              <a:rPr lang="ru-RU" sz="2400" dirty="0" smtClean="0"/>
              <a:t> </a:t>
            </a:r>
            <a:r>
              <a:rPr lang="ru-RU" sz="2400" dirty="0" err="1" smtClean="0"/>
              <a:t>ақпаратты</a:t>
            </a:r>
            <a:r>
              <a:rPr lang="ru-RU" sz="2400" dirty="0" smtClean="0"/>
              <a:t> </a:t>
            </a:r>
            <a:r>
              <a:rPr lang="ru-RU" sz="2400" dirty="0" err="1" smtClean="0"/>
              <a:t>үстірт</a:t>
            </a:r>
            <a:r>
              <a:rPr lang="ru-RU" sz="2400" dirty="0" smtClean="0"/>
              <a:t> </a:t>
            </a:r>
            <a:r>
              <a:rPr lang="ru-RU" sz="2400" dirty="0" err="1" smtClean="0"/>
              <a:t>емес</a:t>
            </a:r>
            <a:r>
              <a:rPr lang="ru-RU" sz="2400" dirty="0" smtClean="0"/>
              <a:t>, </a:t>
            </a:r>
            <a:r>
              <a:rPr lang="ru-RU" sz="2400" dirty="0" err="1" smtClean="0"/>
              <a:t>байыпты</a:t>
            </a:r>
            <a:r>
              <a:rPr lang="ru-RU" sz="2400" dirty="0" smtClean="0"/>
              <a:t> </a:t>
            </a:r>
            <a:r>
              <a:rPr lang="ru-RU" sz="2400" dirty="0" err="1" smtClean="0"/>
              <a:t>талқылап</a:t>
            </a:r>
            <a:r>
              <a:rPr lang="ru-RU" sz="2400" dirty="0" smtClean="0"/>
              <a:t>, </a:t>
            </a:r>
            <a:r>
              <a:rPr lang="ru-RU" sz="2400" dirty="0" err="1" smtClean="0"/>
              <a:t>әр</a:t>
            </a:r>
            <a:r>
              <a:rPr lang="ru-RU" sz="2400" dirty="0" smtClean="0"/>
              <a:t> </a:t>
            </a:r>
            <a:r>
              <a:rPr lang="ru-RU" sz="2400" dirty="0" err="1" smtClean="0"/>
              <a:t>жағдайды</a:t>
            </a:r>
            <a:r>
              <a:rPr lang="ru-RU" sz="2400" dirty="0" smtClean="0"/>
              <a:t> </a:t>
            </a:r>
            <a:r>
              <a:rPr lang="ru-RU" sz="2400" dirty="0" err="1" smtClean="0"/>
              <a:t>ойластырып</a:t>
            </a:r>
            <a:r>
              <a:rPr lang="ru-RU" sz="2400" dirty="0" smtClean="0"/>
              <a:t>, </a:t>
            </a:r>
            <a:r>
              <a:rPr lang="ru-RU" sz="2400" dirty="0" err="1" smtClean="0"/>
              <a:t>талқылауы</a:t>
            </a:r>
            <a:r>
              <a:rPr lang="ru-RU" sz="2400" dirty="0" smtClean="0"/>
              <a:t> </a:t>
            </a:r>
            <a:r>
              <a:rPr lang="ru-RU" sz="2400" dirty="0" err="1" smtClean="0"/>
              <a:t>керек</a:t>
            </a:r>
            <a:r>
              <a:rPr lang="ru-RU" sz="2400" dirty="0" smtClean="0"/>
              <a:t>. </a:t>
            </a:r>
            <a:r>
              <a:rPr lang="ru-RU" sz="2400" dirty="0" err="1" smtClean="0"/>
              <a:t>Кейде</a:t>
            </a:r>
            <a:r>
              <a:rPr lang="ru-RU" sz="2400" dirty="0" smtClean="0"/>
              <a:t> </a:t>
            </a:r>
            <a:r>
              <a:rPr lang="ru-RU" sz="2400" dirty="0" err="1" smtClean="0"/>
              <a:t>бұл</a:t>
            </a:r>
            <a:r>
              <a:rPr lang="ru-RU" sz="2400" dirty="0" smtClean="0"/>
              <a:t> </a:t>
            </a:r>
            <a:r>
              <a:rPr lang="ru-RU" sz="2400" dirty="0" err="1" smtClean="0"/>
              <a:t>шамадан</a:t>
            </a:r>
            <a:r>
              <a:rPr lang="ru-RU" sz="2400" dirty="0" smtClean="0"/>
              <a:t> </a:t>
            </a:r>
            <a:r>
              <a:rPr lang="ru-RU" sz="2400" dirty="0" err="1" smtClean="0"/>
              <a:t>тыс</a:t>
            </a:r>
            <a:r>
              <a:rPr lang="ru-RU" sz="2400" dirty="0" smtClean="0"/>
              <a:t> </a:t>
            </a:r>
            <a:r>
              <a:rPr lang="ru-RU" sz="2400" dirty="0" err="1" smtClean="0"/>
              <a:t>жүктеме</a:t>
            </a:r>
            <a:r>
              <a:rPr lang="ru-RU" sz="2400" dirty="0" smtClean="0"/>
              <a:t> </a:t>
            </a:r>
            <a:r>
              <a:rPr lang="ru-RU" sz="2400" dirty="0" err="1" smtClean="0"/>
              <a:t>сезімін</a:t>
            </a:r>
            <a:r>
              <a:rPr lang="ru-RU" sz="2400" dirty="0" smtClean="0"/>
              <a:t> </a:t>
            </a:r>
            <a:r>
              <a:rPr lang="ru-RU" sz="2400" dirty="0" err="1" smtClean="0"/>
              <a:t>тудырады</a:t>
            </a:r>
            <a:r>
              <a:rPr lang="ru-RU" sz="2400" dirty="0" smtClean="0"/>
              <a:t>: клиент </a:t>
            </a:r>
            <a:r>
              <a:rPr lang="ru-RU" sz="2400" dirty="0" err="1" smtClean="0"/>
              <a:t>шоғырлана</a:t>
            </a:r>
            <a:r>
              <a:rPr lang="ru-RU" sz="2400" dirty="0" smtClean="0"/>
              <a:t> </a:t>
            </a:r>
            <a:r>
              <a:rPr lang="ru-RU" sz="2400" dirty="0" err="1" smtClean="0"/>
              <a:t>алмайтынын</a:t>
            </a:r>
            <a:r>
              <a:rPr lang="ru-RU" sz="2400" dirty="0" smtClean="0"/>
              <a:t> </a:t>
            </a:r>
            <a:r>
              <a:rPr lang="ru-RU" sz="2400" dirty="0" err="1" smtClean="0"/>
              <a:t>сезіне</a:t>
            </a:r>
            <a:r>
              <a:rPr lang="ru-RU" sz="2400" dirty="0" smtClean="0"/>
              <a:t> </a:t>
            </a:r>
            <a:r>
              <a:rPr lang="ru-RU" sz="2400" dirty="0" err="1" smtClean="0"/>
              <a:t>бастайды</a:t>
            </a:r>
            <a:r>
              <a:rPr lang="ru-RU" sz="2400" dirty="0" smtClean="0"/>
              <a:t>, </a:t>
            </a:r>
            <a:r>
              <a:rPr lang="ru-RU" sz="2400" dirty="0" err="1" smtClean="0"/>
              <a:t>шоғырлануды</a:t>
            </a:r>
            <a:r>
              <a:rPr lang="ru-RU" sz="2400" dirty="0" smtClean="0"/>
              <a:t> </a:t>
            </a:r>
            <a:r>
              <a:rPr lang="ru-RU" sz="2400" dirty="0" err="1" smtClean="0"/>
              <a:t>жоғалтады</a:t>
            </a:r>
            <a:r>
              <a:rPr lang="ru-RU" sz="2400" dirty="0" smtClean="0"/>
              <a:t>. </a:t>
            </a:r>
            <a:r>
              <a:rPr lang="ru-RU" sz="2400" dirty="0" err="1" smtClean="0"/>
              <a:t>Тәжірибелі</a:t>
            </a:r>
            <a:r>
              <a:rPr lang="ru-RU" sz="2400" dirty="0" smtClean="0"/>
              <a:t> психотерапевт </a:t>
            </a:r>
            <a:r>
              <a:rPr lang="ru-RU" sz="2400" dirty="0" err="1" smtClean="0"/>
              <a:t>клиенттің</a:t>
            </a:r>
            <a:r>
              <a:rPr lang="ru-RU" sz="2400" dirty="0" smtClean="0"/>
              <a:t> </a:t>
            </a:r>
            <a:r>
              <a:rPr lang="ru-RU" sz="2400" dirty="0" err="1" smtClean="0"/>
              <a:t>ақпараттық</a:t>
            </a:r>
            <a:r>
              <a:rPr lang="ru-RU" sz="2400" dirty="0" smtClean="0"/>
              <a:t> </a:t>
            </a:r>
            <a:r>
              <a:rPr lang="ru-RU" sz="2400" dirty="0" err="1" smtClean="0"/>
              <a:t>жүктемесі</a:t>
            </a:r>
            <a:r>
              <a:rPr lang="ru-RU" sz="2400" dirty="0" smtClean="0"/>
              <a:t> </a:t>
            </a:r>
            <a:r>
              <a:rPr lang="ru-RU" sz="2400" dirty="0" err="1" smtClean="0"/>
              <a:t>болған</a:t>
            </a:r>
            <a:r>
              <a:rPr lang="ru-RU" sz="2400" dirty="0" smtClean="0"/>
              <a:t> </a:t>
            </a:r>
            <a:r>
              <a:rPr lang="ru-RU" sz="2400" dirty="0" err="1" smtClean="0"/>
              <a:t>кезде</a:t>
            </a:r>
            <a:r>
              <a:rPr lang="ru-RU" sz="2400" dirty="0" smtClean="0"/>
              <a:t> </a:t>
            </a:r>
            <a:r>
              <a:rPr lang="ru-RU" sz="2400" dirty="0" err="1" smtClean="0"/>
              <a:t>сезінеді</a:t>
            </a:r>
            <a:r>
              <a:rPr lang="ru-RU" sz="2400" dirty="0" smtClean="0"/>
              <a:t>, </a:t>
            </a:r>
            <a:r>
              <a:rPr lang="ru-RU" sz="2400" dirty="0" err="1" smtClean="0"/>
              <a:t>өйткені</a:t>
            </a:r>
            <a:r>
              <a:rPr lang="ru-RU" sz="2400" dirty="0" smtClean="0"/>
              <a:t> </a:t>
            </a:r>
            <a:r>
              <a:rPr lang="ru-RU" sz="2400" dirty="0" err="1" smtClean="0"/>
              <a:t>ол</a:t>
            </a:r>
            <a:r>
              <a:rPr lang="ru-RU" sz="2400" dirty="0" smtClean="0"/>
              <a:t> </a:t>
            </a:r>
            <a:r>
              <a:rPr lang="ru-RU" sz="2400" dirty="0" err="1" smtClean="0"/>
              <a:t>кездейсоқ</a:t>
            </a:r>
            <a:r>
              <a:rPr lang="ru-RU" sz="2400" dirty="0" smtClean="0"/>
              <a:t> </a:t>
            </a:r>
            <a:r>
              <a:rPr lang="ru-RU" sz="2400" dirty="0" err="1" smtClean="0"/>
              <a:t>ақпараттың</a:t>
            </a:r>
            <a:r>
              <a:rPr lang="ru-RU" sz="2400" dirty="0" smtClean="0"/>
              <a:t> </a:t>
            </a:r>
            <a:r>
              <a:rPr lang="ru-RU" sz="2400" dirty="0" err="1" smtClean="0"/>
              <a:t>келесі</a:t>
            </a:r>
            <a:r>
              <a:rPr lang="ru-RU" sz="2400" dirty="0" smtClean="0"/>
              <a:t> </a:t>
            </a:r>
            <a:r>
              <a:rPr lang="ru-RU" sz="2400" dirty="0" err="1" smtClean="0"/>
              <a:t>блогына</a:t>
            </a:r>
            <a:r>
              <a:rPr lang="ru-RU" sz="2400" dirty="0" smtClean="0"/>
              <a:t> </a:t>
            </a:r>
            <a:r>
              <a:rPr lang="ru-RU" sz="2400" dirty="0" err="1" smtClean="0"/>
              <a:t>өтіп</a:t>
            </a:r>
            <a:r>
              <a:rPr lang="ru-RU" sz="2400" dirty="0" smtClean="0"/>
              <a:t>, </a:t>
            </a:r>
            <a:r>
              <a:rPr lang="ru-RU" sz="2400" dirty="0" err="1" smtClean="0"/>
              <a:t>алдыңғы</a:t>
            </a:r>
            <a:r>
              <a:rPr lang="ru-RU" sz="2400" dirty="0" smtClean="0"/>
              <a:t> </a:t>
            </a:r>
            <a:r>
              <a:rPr lang="ru-RU" sz="2400" dirty="0" err="1" smtClean="0"/>
              <a:t>және</a:t>
            </a:r>
            <a:r>
              <a:rPr lang="ru-RU" sz="2400" dirty="0" smtClean="0"/>
              <a:t> </a:t>
            </a:r>
            <a:r>
              <a:rPr lang="ru-RU" sz="2400" dirty="0" err="1" smtClean="0"/>
              <a:t>тіпті</a:t>
            </a:r>
            <a:r>
              <a:rPr lang="ru-RU" sz="2400" dirty="0" smtClean="0"/>
              <a:t> </a:t>
            </a:r>
            <a:r>
              <a:rPr lang="ru-RU" sz="2400" dirty="0" err="1" smtClean="0"/>
              <a:t>кейінгі</a:t>
            </a:r>
            <a:r>
              <a:rPr lang="ru-RU" sz="2400" dirty="0" smtClean="0"/>
              <a:t> </a:t>
            </a:r>
            <a:r>
              <a:rPr lang="ru-RU" sz="2400" dirty="0" err="1" smtClean="0"/>
              <a:t>туралы</a:t>
            </a:r>
            <a:r>
              <a:rPr lang="ru-RU" sz="2400" dirty="0" smtClean="0"/>
              <a:t> </a:t>
            </a:r>
            <a:r>
              <a:rPr lang="ru-RU" sz="2400" dirty="0" err="1" smtClean="0"/>
              <a:t>ойлауды</a:t>
            </a:r>
            <a:r>
              <a:rPr lang="ru-RU" sz="2400" dirty="0" smtClean="0"/>
              <a:t> </a:t>
            </a:r>
            <a:r>
              <a:rPr lang="ru-RU" sz="2400" dirty="0" err="1" smtClean="0"/>
              <a:t>жалғастырады</a:t>
            </a:r>
            <a:r>
              <a:rPr lang="ru-RU" sz="2400" dirty="0" smtClean="0"/>
              <a:t>. </a:t>
            </a:r>
            <a:r>
              <a:rPr lang="ru-RU" sz="2400" dirty="0" err="1" smtClean="0"/>
              <a:t>Біз</a:t>
            </a:r>
            <a:r>
              <a:rPr lang="ru-RU" sz="2400" dirty="0" smtClean="0"/>
              <a:t> </a:t>
            </a:r>
            <a:r>
              <a:rPr lang="ru-RU" sz="2400" dirty="0" err="1" smtClean="0"/>
              <a:t>оның</a:t>
            </a:r>
            <a:r>
              <a:rPr lang="ru-RU" sz="2400" dirty="0" smtClean="0"/>
              <a:t> </a:t>
            </a:r>
            <a:r>
              <a:rPr lang="ru-RU" sz="2400" dirty="0" err="1" smtClean="0"/>
              <a:t>барлық</a:t>
            </a:r>
            <a:r>
              <a:rPr lang="ru-RU" sz="2400" dirty="0" smtClean="0"/>
              <a:t> </a:t>
            </a:r>
            <a:r>
              <a:rPr lang="ru-RU" sz="2400" dirty="0" err="1" smtClean="0"/>
              <a:t>назарын</a:t>
            </a:r>
            <a:r>
              <a:rPr lang="ru-RU" sz="2400" dirty="0" smtClean="0"/>
              <a:t> тек </a:t>
            </a:r>
            <a:r>
              <a:rPr lang="ru-RU" sz="2400" dirty="0" err="1" smtClean="0"/>
              <a:t>талқыланатын</a:t>
            </a:r>
            <a:r>
              <a:rPr lang="ru-RU" sz="2400" dirty="0" smtClean="0"/>
              <a:t> </a:t>
            </a:r>
            <a:r>
              <a:rPr lang="ru-RU" sz="2400" dirty="0" err="1" smtClean="0"/>
              <a:t>қазіргі</a:t>
            </a:r>
            <a:r>
              <a:rPr lang="ru-RU" sz="2400" dirty="0" smtClean="0"/>
              <a:t> </a:t>
            </a:r>
            <a:r>
              <a:rPr lang="ru-RU" sz="2400" dirty="0" err="1" smtClean="0"/>
              <a:t>сұраққа</a:t>
            </a:r>
            <a:r>
              <a:rPr lang="ru-RU" sz="2400" dirty="0" smtClean="0"/>
              <a:t> </a:t>
            </a:r>
            <a:r>
              <a:rPr lang="ru-RU" sz="2400" dirty="0" err="1" smtClean="0"/>
              <a:t>аударуға</a:t>
            </a:r>
            <a:r>
              <a:rPr lang="ru-RU" sz="2400" dirty="0" smtClean="0"/>
              <a:t> </a:t>
            </a:r>
            <a:r>
              <a:rPr lang="ru-RU" sz="2400" dirty="0" err="1" smtClean="0"/>
              <a:t>тырысуымыз</a:t>
            </a:r>
            <a:r>
              <a:rPr lang="ru-RU" sz="2400" dirty="0" smtClean="0"/>
              <a:t> </a:t>
            </a:r>
            <a:r>
              <a:rPr lang="ru-RU" sz="2400" dirty="0" err="1" smtClean="0"/>
              <a:t>керек</a:t>
            </a:r>
            <a:r>
              <a:rPr lang="ru-RU" sz="2400" dirty="0" smtClean="0"/>
              <a:t> ("</a:t>
            </a:r>
            <a:r>
              <a:rPr lang="ru-RU" sz="2400" dirty="0" err="1" smtClean="0"/>
              <a:t>мұнда-және-қазір</a:t>
            </a:r>
            <a:r>
              <a:rPr lang="ru-RU" sz="2400" dirty="0" smtClean="0"/>
              <a:t>"). </a:t>
            </a:r>
            <a:r>
              <a:rPr lang="ru-RU" sz="2400" dirty="0" err="1" smtClean="0"/>
              <a:t>Яғни</a:t>
            </a:r>
            <a:r>
              <a:rPr lang="ru-RU" sz="2400" dirty="0" smtClean="0"/>
              <a:t>, </a:t>
            </a:r>
            <a:r>
              <a:rPr lang="ru-RU" sz="2400" dirty="0" err="1" smtClean="0"/>
              <a:t>сіз</a:t>
            </a:r>
            <a:r>
              <a:rPr lang="ru-RU" sz="2400" dirty="0" smtClean="0"/>
              <a:t> </a:t>
            </a:r>
            <a:r>
              <a:rPr lang="ru-RU" sz="2400" dirty="0" err="1" smtClean="0"/>
              <a:t>шартты</a:t>
            </a:r>
            <a:r>
              <a:rPr lang="ru-RU" sz="2400" dirty="0" smtClean="0"/>
              <a:t> </a:t>
            </a:r>
            <a:r>
              <a:rPr lang="ru-RU" sz="2400" dirty="0" err="1" smtClean="0"/>
              <a:t>түрде</a:t>
            </a:r>
            <a:r>
              <a:rPr lang="ru-RU" sz="2400" dirty="0" smtClean="0"/>
              <a:t> </a:t>
            </a:r>
            <a:r>
              <a:rPr lang="ru-RU" sz="2400" dirty="0" err="1" smtClean="0"/>
              <a:t>мультимодальдылықты</a:t>
            </a:r>
            <a:r>
              <a:rPr lang="ru-RU" sz="2400" dirty="0" smtClean="0"/>
              <a:t> </a:t>
            </a:r>
            <a:r>
              <a:rPr lang="ru-RU" sz="2400" dirty="0" err="1" smtClean="0"/>
              <a:t>уақытша</a:t>
            </a:r>
            <a:r>
              <a:rPr lang="ru-RU" sz="2400" dirty="0" smtClean="0"/>
              <a:t> </a:t>
            </a:r>
            <a:r>
              <a:rPr lang="ru-RU" sz="2400" dirty="0" err="1" smtClean="0"/>
              <a:t>жоясыз</a:t>
            </a:r>
            <a:r>
              <a:rPr lang="ru-RU" sz="2400" dirty="0" smtClean="0"/>
              <a:t> </a:t>
            </a:r>
            <a:r>
              <a:rPr lang="ru-RU" sz="2400" dirty="0" err="1" smtClean="0"/>
              <a:t>және</a:t>
            </a:r>
            <a:r>
              <a:rPr lang="ru-RU" sz="2400" dirty="0" smtClean="0"/>
              <a:t> </a:t>
            </a:r>
            <a:r>
              <a:rPr lang="ru-RU" sz="2400" dirty="0" err="1" smtClean="0"/>
              <a:t>белгілі</a:t>
            </a:r>
            <a:r>
              <a:rPr lang="ru-RU" sz="2400" dirty="0" smtClean="0"/>
              <a:t> </a:t>
            </a:r>
            <a:r>
              <a:rPr lang="ru-RU" sz="2400" dirty="0" err="1" smtClean="0"/>
              <a:t>бір</a:t>
            </a:r>
            <a:r>
              <a:rPr lang="ru-RU" sz="2400" dirty="0" smtClean="0"/>
              <a:t> </a:t>
            </a:r>
            <a:r>
              <a:rPr lang="ru-RU" sz="2400" dirty="0" err="1" smtClean="0"/>
              <a:t>блоктан</a:t>
            </a:r>
            <a:r>
              <a:rPr lang="ru-RU" sz="2400" dirty="0" smtClean="0"/>
              <a:t> </a:t>
            </a:r>
            <a:r>
              <a:rPr lang="ru-RU" sz="2400" dirty="0" err="1" smtClean="0"/>
              <a:t>басқа</a:t>
            </a:r>
            <a:r>
              <a:rPr lang="ru-RU" sz="2400" dirty="0" smtClean="0"/>
              <a:t> </a:t>
            </a:r>
            <a:r>
              <a:rPr lang="ru-RU" sz="2400" dirty="0" err="1" smtClean="0"/>
              <a:t>сұрақпен</a:t>
            </a:r>
            <a:r>
              <a:rPr lang="ru-RU" sz="2400" dirty="0" smtClean="0"/>
              <a:t> </a:t>
            </a:r>
            <a:r>
              <a:rPr lang="ru-RU" sz="2400" dirty="0" err="1" smtClean="0"/>
              <a:t>жұмыс</a:t>
            </a:r>
            <a:r>
              <a:rPr lang="ru-RU" sz="2400" dirty="0" smtClean="0"/>
              <a:t> </a:t>
            </a:r>
            <a:r>
              <a:rPr lang="ru-RU" sz="2400" dirty="0" err="1" smtClean="0"/>
              <a:t>істей</a:t>
            </a:r>
            <a:r>
              <a:rPr lang="ru-RU" sz="2400" dirty="0" smtClean="0"/>
              <a:t> </a:t>
            </a:r>
            <a:r>
              <a:rPr lang="ru-RU" sz="2400" dirty="0" err="1" smtClean="0"/>
              <a:t>бастайсыз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25803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Лазарус</a:t>
            </a:r>
            <a:r>
              <a:rPr lang="ru-RU" dirty="0"/>
              <a:t> </a:t>
            </a:r>
            <a:r>
              <a:rPr lang="ru-RU" dirty="0" err="1"/>
              <a:t>кеңесші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қызықты</a:t>
            </a:r>
            <a:r>
              <a:rPr lang="ru-RU" dirty="0"/>
              <a:t> </a:t>
            </a:r>
            <a:r>
              <a:rPr lang="ru-RU" dirty="0" err="1"/>
              <a:t>пікір</a:t>
            </a:r>
            <a:r>
              <a:rPr lang="ru-RU" dirty="0"/>
              <a:t> </a:t>
            </a:r>
            <a:r>
              <a:rPr lang="ru-RU" dirty="0" err="1"/>
              <a:t>айтады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6150" y="1974980"/>
            <a:ext cx="8915400" cy="3777622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sz="2800" dirty="0" err="1"/>
              <a:t>Оның</a:t>
            </a:r>
            <a:r>
              <a:rPr lang="ru-RU" sz="2800" dirty="0"/>
              <a:t> </a:t>
            </a:r>
            <a:r>
              <a:rPr lang="ru-RU" sz="2800" dirty="0" err="1"/>
              <a:t>айтуынша</a:t>
            </a:r>
            <a:r>
              <a:rPr lang="ru-RU" sz="2800" dirty="0"/>
              <a:t>, </a:t>
            </a:r>
            <a:r>
              <a:rPr lang="ru-RU" sz="2800" dirty="0" err="1"/>
              <a:t>мультимодальды</a:t>
            </a:r>
            <a:r>
              <a:rPr lang="ru-RU" sz="2800" dirty="0"/>
              <a:t> </a:t>
            </a:r>
            <a:r>
              <a:rPr lang="ru-RU" sz="2800" dirty="0" err="1" smtClean="0"/>
              <a:t>кеңесші</a:t>
            </a:r>
            <a:r>
              <a:rPr lang="ru-RU" sz="2800" dirty="0" smtClean="0"/>
              <a:t>- </a:t>
            </a:r>
            <a:r>
              <a:rPr lang="ru-RU" sz="2800" dirty="0" err="1" smtClean="0"/>
              <a:t>бұл</a:t>
            </a:r>
            <a:r>
              <a:rPr lang="ru-RU" sz="2800" dirty="0" smtClean="0"/>
              <a:t> </a:t>
            </a:r>
            <a:r>
              <a:rPr lang="ru-RU" sz="2800" dirty="0" err="1"/>
              <a:t>шынайы</a:t>
            </a:r>
            <a:r>
              <a:rPr lang="ru-RU" sz="2800" dirty="0"/>
              <a:t> хамелеон: </a:t>
            </a:r>
            <a:r>
              <a:rPr lang="ru-RU" sz="2800" dirty="0" err="1"/>
              <a:t>ол</a:t>
            </a:r>
            <a:r>
              <a:rPr lang="ru-RU" sz="2800" dirty="0"/>
              <a:t> </a:t>
            </a:r>
            <a:r>
              <a:rPr lang="ru-RU" sz="2800" dirty="0" err="1"/>
              <a:t>әр</a:t>
            </a:r>
            <a:r>
              <a:rPr lang="ru-RU" sz="2800" dirty="0"/>
              <a:t> </a:t>
            </a:r>
            <a:r>
              <a:rPr lang="ru-RU" sz="2800" dirty="0" err="1"/>
              <a:t>нақты</a:t>
            </a:r>
            <a:r>
              <a:rPr lang="ru-RU" sz="2800" dirty="0"/>
              <a:t> </a:t>
            </a:r>
            <a:r>
              <a:rPr lang="ru-RU" sz="2800" dirty="0" err="1"/>
              <a:t>науқасқа</a:t>
            </a:r>
            <a:r>
              <a:rPr lang="ru-RU" sz="2800" dirty="0"/>
              <a:t> </a:t>
            </a:r>
            <a:r>
              <a:rPr lang="ru-RU" sz="2800" dirty="0" err="1"/>
              <a:t>толықтай</a:t>
            </a:r>
            <a:r>
              <a:rPr lang="ru-RU" sz="2800" dirty="0"/>
              <a:t> </a:t>
            </a:r>
            <a:r>
              <a:rPr lang="ru-RU" sz="2800" dirty="0" err="1"/>
              <a:t>бейімделуі</a:t>
            </a:r>
            <a:r>
              <a:rPr lang="ru-RU" sz="2800" dirty="0"/>
              <a:t> </a:t>
            </a:r>
            <a:r>
              <a:rPr lang="ru-RU" sz="2800" dirty="0" err="1"/>
              <a:t>керек</a:t>
            </a:r>
            <a:r>
              <a:rPr lang="ru-RU" sz="2800" dirty="0"/>
              <a:t>. </a:t>
            </a:r>
            <a:r>
              <a:rPr lang="ru-RU" sz="2800" dirty="0" err="1"/>
              <a:t>Ол</a:t>
            </a:r>
            <a:r>
              <a:rPr lang="ru-RU" sz="2800" dirty="0"/>
              <a:t> </a:t>
            </a:r>
            <a:r>
              <a:rPr lang="ru-RU" sz="2800" dirty="0" err="1"/>
              <a:t>онымен</a:t>
            </a:r>
            <a:r>
              <a:rPr lang="ru-RU" sz="2800" dirty="0"/>
              <a:t> </a:t>
            </a:r>
            <a:r>
              <a:rPr lang="ru-RU" sz="2800" dirty="0" err="1"/>
              <a:t>бірге</a:t>
            </a:r>
            <a:r>
              <a:rPr lang="ru-RU" sz="2800" dirty="0"/>
              <a:t> </a:t>
            </a:r>
            <a:r>
              <a:rPr lang="ru-RU" sz="2800" dirty="0" err="1"/>
              <a:t>ойнап</a:t>
            </a:r>
            <a:r>
              <a:rPr lang="ru-RU" sz="2800" dirty="0"/>
              <a:t>, </a:t>
            </a:r>
            <a:r>
              <a:rPr lang="ru-RU" sz="2800" dirty="0" err="1"/>
              <a:t>өзіне</a:t>
            </a:r>
            <a:r>
              <a:rPr lang="ru-RU" sz="2800" dirty="0"/>
              <a:t> </a:t>
            </a:r>
            <a:r>
              <a:rPr lang="ru-RU" sz="2800" dirty="0" err="1"/>
              <a:t>қарама-қарсы</a:t>
            </a:r>
            <a:r>
              <a:rPr lang="ru-RU" sz="2800" dirty="0"/>
              <a:t> </a:t>
            </a:r>
            <a:r>
              <a:rPr lang="ru-RU" sz="2800" dirty="0" err="1"/>
              <a:t>отырған</a:t>
            </a:r>
            <a:r>
              <a:rPr lang="ru-RU" sz="2800" dirty="0"/>
              <a:t> </a:t>
            </a:r>
            <a:r>
              <a:rPr lang="ru-RU" sz="2800" dirty="0" err="1"/>
              <a:t>адамды</a:t>
            </a:r>
            <a:r>
              <a:rPr lang="ru-RU" sz="2800" dirty="0"/>
              <a:t> </a:t>
            </a:r>
            <a:r>
              <a:rPr lang="ru-RU" sz="2800" dirty="0" err="1"/>
              <a:t>көргісі</a:t>
            </a:r>
            <a:r>
              <a:rPr lang="ru-RU" sz="2800" dirty="0"/>
              <a:t> </a:t>
            </a:r>
            <a:r>
              <a:rPr lang="ru-RU" sz="2800" dirty="0" err="1"/>
              <a:t>келгендей</a:t>
            </a:r>
            <a:r>
              <a:rPr lang="ru-RU" sz="2800" dirty="0"/>
              <a:t> </a:t>
            </a:r>
            <a:r>
              <a:rPr lang="ru-RU" sz="2800" dirty="0" err="1"/>
              <a:t>болуы</a:t>
            </a:r>
            <a:r>
              <a:rPr lang="ru-RU" sz="2800" dirty="0"/>
              <a:t> </a:t>
            </a:r>
            <a:r>
              <a:rPr lang="ru-RU" sz="2800" dirty="0" err="1"/>
              <a:t>керек</a:t>
            </a:r>
            <a:r>
              <a:rPr lang="ru-RU" sz="2800" dirty="0"/>
              <a:t>, оны </a:t>
            </a:r>
            <a:r>
              <a:rPr lang="ru-RU" sz="2800" dirty="0" err="1"/>
              <a:t>өзін</a:t>
            </a:r>
            <a:r>
              <a:rPr lang="ru-RU" sz="2800" dirty="0"/>
              <a:t> </a:t>
            </a:r>
            <a:r>
              <a:rPr lang="ru-RU" sz="2800" dirty="0" err="1"/>
              <a:t>сезініп</a:t>
            </a:r>
            <a:r>
              <a:rPr lang="ru-RU" sz="2800" dirty="0"/>
              <a:t>, </a:t>
            </a:r>
            <a:r>
              <a:rPr lang="ru-RU" sz="2800" dirty="0" err="1"/>
              <a:t>оған</a:t>
            </a:r>
            <a:r>
              <a:rPr lang="ru-RU" sz="2800" dirty="0"/>
              <a:t> </a:t>
            </a:r>
            <a:r>
              <a:rPr lang="ru-RU" sz="2800" dirty="0" err="1"/>
              <a:t>ашық</a:t>
            </a:r>
            <a:r>
              <a:rPr lang="ru-RU" sz="2800" dirty="0"/>
              <a:t> </a:t>
            </a:r>
            <a:r>
              <a:rPr lang="ru-RU" sz="2800" dirty="0" err="1"/>
              <a:t>болуы</a:t>
            </a:r>
            <a:r>
              <a:rPr lang="ru-RU" sz="2800" dirty="0"/>
              <a:t> </a:t>
            </a:r>
            <a:r>
              <a:rPr lang="ru-RU" sz="2800" dirty="0" err="1"/>
              <a:t>керек</a:t>
            </a:r>
            <a:r>
              <a:rPr lang="ru-RU" sz="2800" dirty="0"/>
              <a:t>. </a:t>
            </a:r>
            <a:r>
              <a:rPr lang="ru-RU" sz="2800" dirty="0" err="1"/>
              <a:t>Содан</a:t>
            </a:r>
            <a:r>
              <a:rPr lang="ru-RU" sz="2800" dirty="0"/>
              <a:t> </a:t>
            </a:r>
            <a:r>
              <a:rPr lang="ru-RU" sz="2800" dirty="0" err="1"/>
              <a:t>кейін</a:t>
            </a:r>
            <a:r>
              <a:rPr lang="ru-RU" sz="2800" dirty="0"/>
              <a:t> </a:t>
            </a:r>
            <a:r>
              <a:rPr lang="ru-RU" sz="2800" dirty="0" err="1"/>
              <a:t>Лазарус</a:t>
            </a:r>
            <a:r>
              <a:rPr lang="ru-RU" sz="2800" dirty="0"/>
              <a:t> Милтон Эриксон </a:t>
            </a:r>
            <a:r>
              <a:rPr lang="ru-RU" sz="2800" dirty="0" err="1"/>
              <a:t>сияқты</a:t>
            </a:r>
            <a:r>
              <a:rPr lang="ru-RU" sz="2800" dirty="0"/>
              <a:t> </a:t>
            </a:r>
            <a:r>
              <a:rPr lang="ru-RU" sz="2800" dirty="0" err="1"/>
              <a:t>әрекет</a:t>
            </a:r>
            <a:r>
              <a:rPr lang="ru-RU" sz="2800" dirty="0"/>
              <a:t> </a:t>
            </a:r>
            <a:r>
              <a:rPr lang="ru-RU" sz="2800" dirty="0" err="1"/>
              <a:t>етеді</a:t>
            </a:r>
            <a:r>
              <a:rPr lang="ru-RU" sz="2800" dirty="0"/>
              <a:t>: </a:t>
            </a:r>
            <a:r>
              <a:rPr lang="ru-RU" sz="2800" dirty="0" err="1"/>
              <a:t>алдымен</a:t>
            </a:r>
            <a:r>
              <a:rPr lang="ru-RU" sz="2800" dirty="0"/>
              <a:t> клиентке </a:t>
            </a:r>
            <a:r>
              <a:rPr lang="ru-RU" sz="2800" dirty="0" err="1"/>
              <a:t>өзінің</a:t>
            </a:r>
            <a:r>
              <a:rPr lang="ru-RU" sz="2800" dirty="0"/>
              <a:t> "</a:t>
            </a:r>
            <a:r>
              <a:rPr lang="ru-RU" sz="2800" dirty="0" err="1"/>
              <a:t>жабысуы</a:t>
            </a:r>
            <a:r>
              <a:rPr lang="ru-RU" sz="2800" dirty="0"/>
              <a:t>" </a:t>
            </a:r>
            <a:r>
              <a:rPr lang="ru-RU" sz="2800" dirty="0" err="1"/>
              <a:t>үшін</a:t>
            </a:r>
            <a:r>
              <a:rPr lang="ru-RU" sz="2800" dirty="0"/>
              <a:t> </a:t>
            </a:r>
            <a:r>
              <a:rPr lang="ru-RU" sz="2800" dirty="0" err="1"/>
              <a:t>кеңейту</a:t>
            </a:r>
            <a:r>
              <a:rPr lang="ru-RU" sz="2800" dirty="0"/>
              <a:t> бар, </a:t>
            </a:r>
            <a:r>
              <a:rPr lang="ru-RU" sz="2800" dirty="0" err="1"/>
              <a:t>содан</a:t>
            </a:r>
            <a:r>
              <a:rPr lang="ru-RU" sz="2800" dirty="0"/>
              <a:t> </a:t>
            </a:r>
            <a:r>
              <a:rPr lang="ru-RU" sz="2800" dirty="0" err="1"/>
              <a:t>кейін</a:t>
            </a:r>
            <a:r>
              <a:rPr lang="ru-RU" sz="2800" dirty="0"/>
              <a:t> оны </a:t>
            </a:r>
            <a:r>
              <a:rPr lang="ru-RU" sz="2800" dirty="0" err="1"/>
              <a:t>өз</a:t>
            </a:r>
            <a:r>
              <a:rPr lang="ru-RU" sz="2800" dirty="0"/>
              <a:t> </a:t>
            </a:r>
            <a:r>
              <a:rPr lang="ru-RU" sz="2800" dirty="0" err="1"/>
              <a:t>проблемаларының</a:t>
            </a:r>
            <a:r>
              <a:rPr lang="ru-RU" sz="2800" dirty="0"/>
              <a:t> "</a:t>
            </a:r>
            <a:r>
              <a:rPr lang="ru-RU" sz="2800" dirty="0" err="1"/>
              <a:t>батпағынан</a:t>
            </a:r>
            <a:r>
              <a:rPr lang="ru-RU" sz="2800" dirty="0"/>
              <a:t>" </a:t>
            </a:r>
            <a:r>
              <a:rPr lang="ru-RU" sz="2800" dirty="0" err="1"/>
              <a:t>аздап</a:t>
            </a:r>
            <a:r>
              <a:rPr lang="ru-RU" sz="2800" dirty="0"/>
              <a:t> </a:t>
            </a:r>
            <a:r>
              <a:rPr lang="ru-RU" sz="2800" dirty="0" err="1"/>
              <a:t>тарта</a:t>
            </a:r>
            <a:r>
              <a:rPr lang="ru-RU" sz="2800" dirty="0"/>
              <a:t> </a:t>
            </a:r>
            <a:r>
              <a:rPr lang="ru-RU" sz="2800" dirty="0" err="1"/>
              <a:t>бастайды</a:t>
            </a:r>
            <a:r>
              <a:rPr lang="ru-RU" sz="2800" dirty="0"/>
              <a:t>. </a:t>
            </a:r>
            <a:r>
              <a:rPr lang="ru-RU" sz="2800" dirty="0" err="1"/>
              <a:t>Бірақ</a:t>
            </a:r>
            <a:r>
              <a:rPr lang="ru-RU" sz="2800" dirty="0"/>
              <a:t> </a:t>
            </a:r>
            <a:r>
              <a:rPr lang="ru-RU" sz="2800" dirty="0" err="1"/>
              <a:t>егер</a:t>
            </a:r>
            <a:r>
              <a:rPr lang="ru-RU" sz="2800" dirty="0"/>
              <a:t> </a:t>
            </a:r>
            <a:r>
              <a:rPr lang="ru-RU" sz="2800" dirty="0" err="1"/>
              <a:t>сіз</a:t>
            </a:r>
            <a:r>
              <a:rPr lang="ru-RU" sz="2800" dirty="0"/>
              <a:t> </a:t>
            </a:r>
            <a:r>
              <a:rPr lang="ru-RU" sz="2800" dirty="0" err="1"/>
              <a:t>оған</a:t>
            </a:r>
            <a:r>
              <a:rPr lang="ru-RU" sz="2800" dirty="0"/>
              <a:t> </a:t>
            </a:r>
            <a:r>
              <a:rPr lang="ru-RU" sz="2800" dirty="0" err="1"/>
              <a:t>бірден</a:t>
            </a:r>
            <a:r>
              <a:rPr lang="ru-RU" sz="2800" dirty="0"/>
              <a:t> </a:t>
            </a:r>
            <a:r>
              <a:rPr lang="ru-RU" sz="2800" dirty="0" err="1"/>
              <a:t>бармасаңыз</a:t>
            </a:r>
            <a:r>
              <a:rPr lang="ru-RU" sz="2800" dirty="0"/>
              <a:t>, </a:t>
            </a:r>
            <a:r>
              <a:rPr lang="ru-RU" sz="2800" dirty="0" err="1"/>
              <a:t>онда</a:t>
            </a:r>
            <a:r>
              <a:rPr lang="ru-RU" sz="2800" dirty="0"/>
              <a:t> </a:t>
            </a:r>
            <a:r>
              <a:rPr lang="ru-RU" sz="2800" dirty="0" err="1"/>
              <a:t>барлық</a:t>
            </a:r>
            <a:r>
              <a:rPr lang="ru-RU" sz="2800" dirty="0"/>
              <a:t> </a:t>
            </a:r>
            <a:r>
              <a:rPr lang="ru-RU" sz="2800" dirty="0" err="1"/>
              <a:t>адамдарда</a:t>
            </a:r>
            <a:r>
              <a:rPr lang="ru-RU" sz="2800" dirty="0"/>
              <a:t> аз </a:t>
            </a:r>
            <a:r>
              <a:rPr lang="ru-RU" sz="2800" dirty="0" err="1"/>
              <a:t>болатын</a:t>
            </a:r>
            <a:r>
              <a:rPr lang="ru-RU" sz="2800" dirty="0"/>
              <a:t> </a:t>
            </a:r>
            <a:r>
              <a:rPr lang="ru-RU" sz="2800" dirty="0" err="1"/>
              <a:t>иеліктен</a:t>
            </a:r>
            <a:r>
              <a:rPr lang="ru-RU" sz="2800" dirty="0"/>
              <a:t> кету </a:t>
            </a:r>
            <a:r>
              <a:rPr lang="ru-RU" sz="2800" dirty="0" err="1"/>
              <a:t>ұзақ</a:t>
            </a:r>
            <a:r>
              <a:rPr lang="ru-RU" sz="2800" dirty="0"/>
              <a:t> </a:t>
            </a:r>
            <a:r>
              <a:rPr lang="ru-RU" sz="2800" dirty="0" err="1"/>
              <a:t>уақыт</a:t>
            </a:r>
            <a:r>
              <a:rPr lang="ru-RU" sz="2800" dirty="0"/>
              <a:t> </a:t>
            </a:r>
            <a:r>
              <a:rPr lang="ru-RU" sz="2800" dirty="0" err="1"/>
              <a:t>бойы</a:t>
            </a:r>
            <a:r>
              <a:rPr lang="ru-RU" sz="2800" dirty="0"/>
              <a:t> </a:t>
            </a:r>
            <a:r>
              <a:rPr lang="ru-RU" sz="2800" dirty="0" err="1"/>
              <a:t>белгілі</a:t>
            </a:r>
            <a:r>
              <a:rPr lang="ru-RU" sz="2800" dirty="0"/>
              <a:t> </a:t>
            </a:r>
            <a:r>
              <a:rPr lang="ru-RU" sz="2800" dirty="0" err="1"/>
              <a:t>бір</a:t>
            </a:r>
            <a:r>
              <a:rPr lang="ru-RU" sz="2800" dirty="0"/>
              <a:t> </a:t>
            </a:r>
            <a:r>
              <a:rPr lang="ru-RU" sz="2800" dirty="0" err="1"/>
              <a:t>жұмыс</a:t>
            </a:r>
            <a:r>
              <a:rPr lang="ru-RU" sz="2800" dirty="0"/>
              <a:t> </a:t>
            </a:r>
            <a:r>
              <a:rPr lang="ru-RU" sz="2800" dirty="0" err="1"/>
              <a:t>процесіне</a:t>
            </a:r>
            <a:r>
              <a:rPr lang="ru-RU" sz="2800" dirty="0"/>
              <a:t> </a:t>
            </a:r>
            <a:r>
              <a:rPr lang="ru-RU" sz="2800" dirty="0" err="1"/>
              <a:t>көшуге</a:t>
            </a:r>
            <a:r>
              <a:rPr lang="ru-RU" sz="2800" dirty="0"/>
              <a:t> </a:t>
            </a:r>
            <a:r>
              <a:rPr lang="ru-RU" sz="2800" dirty="0" err="1"/>
              <a:t>кедергі</a:t>
            </a:r>
            <a:r>
              <a:rPr lang="ru-RU" sz="2800" dirty="0"/>
              <a:t> </a:t>
            </a:r>
            <a:r>
              <a:rPr lang="ru-RU" sz="2800" dirty="0" err="1"/>
              <a:t>болады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105012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Лазарус</a:t>
            </a:r>
            <a:r>
              <a:rPr lang="ru-RU" dirty="0"/>
              <a:t> пен </a:t>
            </a:r>
            <a:r>
              <a:rPr lang="ru-RU" dirty="0" err="1"/>
              <a:t>Роджерс</a:t>
            </a:r>
            <a:r>
              <a:rPr lang="ru-RU" dirty="0"/>
              <a:t> </a:t>
            </a:r>
            <a:r>
              <a:rPr lang="ru-RU" dirty="0" err="1"/>
              <a:t>тәсілдерінің</a:t>
            </a:r>
            <a:r>
              <a:rPr lang="ru-RU" dirty="0"/>
              <a:t> </a:t>
            </a:r>
            <a:r>
              <a:rPr lang="ru-RU" dirty="0" err="1"/>
              <a:t>айтарлықтай</a:t>
            </a:r>
            <a:r>
              <a:rPr lang="ru-RU" dirty="0"/>
              <a:t> </a:t>
            </a:r>
            <a:r>
              <a:rPr lang="ru-RU" dirty="0" err="1"/>
              <a:t>айырмашылығы</a:t>
            </a:r>
            <a:r>
              <a:rPr lang="ru-RU" dirty="0"/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Роджерс</a:t>
            </a:r>
            <a:r>
              <a:rPr lang="ru-RU" dirty="0"/>
              <a:t>:</a:t>
            </a:r>
            <a:r>
              <a:rPr lang="ru-RU" dirty="0" smtClean="0"/>
              <a:t>"</a:t>
            </a:r>
            <a:r>
              <a:rPr lang="ru-RU" dirty="0"/>
              <a:t>Психотерапевт </a:t>
            </a:r>
            <a:r>
              <a:rPr lang="ru-RU" dirty="0" err="1"/>
              <a:t>бейтарап</a:t>
            </a:r>
            <a:r>
              <a:rPr lang="ru-RU" dirty="0"/>
              <a:t> </a:t>
            </a:r>
            <a:r>
              <a:rPr lang="ru-RU" dirty="0" err="1"/>
              <a:t>айна</a:t>
            </a:r>
            <a:r>
              <a:rPr lang="ru-RU" dirty="0"/>
              <a:t> </a:t>
            </a:r>
            <a:r>
              <a:rPr lang="ru-RU" dirty="0" err="1" smtClean="0"/>
              <a:t>сияқты</a:t>
            </a:r>
            <a:r>
              <a:rPr lang="ru-RU" dirty="0" smtClean="0"/>
              <a:t> </a:t>
            </a:r>
            <a:r>
              <a:rPr lang="ru-RU" dirty="0" err="1" smtClean="0"/>
              <a:t>деген</a:t>
            </a:r>
            <a:r>
              <a:rPr lang="ru-RU" dirty="0" smtClean="0"/>
              <a:t>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бейтарап</a:t>
            </a:r>
            <a:r>
              <a:rPr lang="ru-RU" dirty="0"/>
              <a:t> </a:t>
            </a:r>
            <a:r>
              <a:rPr lang="ru-RU" dirty="0" err="1"/>
              <a:t>мейірімді</a:t>
            </a:r>
            <a:r>
              <a:rPr lang="ru-RU" dirty="0"/>
              <a:t>,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өзінің</a:t>
            </a:r>
            <a:r>
              <a:rPr lang="ru-RU" dirty="0"/>
              <a:t> бет — </a:t>
            </a:r>
            <a:r>
              <a:rPr lang="ru-RU" dirty="0" err="1"/>
              <a:t>әлпетімен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көріністерімен</a:t>
            </a:r>
            <a:r>
              <a:rPr lang="ru-RU" dirty="0"/>
              <a:t>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сіздің</a:t>
            </a:r>
            <a:r>
              <a:rPr lang="ru-RU" dirty="0"/>
              <a:t> </a:t>
            </a:r>
            <a:r>
              <a:rPr lang="ru-RU" dirty="0" err="1"/>
              <a:t>айтқаныңызды</a:t>
            </a:r>
            <a:r>
              <a:rPr lang="ru-RU" dirty="0"/>
              <a:t> </a:t>
            </a:r>
            <a:r>
              <a:rPr lang="ru-RU" dirty="0" err="1"/>
              <a:t>мақұлдайтынын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айыптайтынын</a:t>
            </a:r>
            <a:r>
              <a:rPr lang="ru-RU" dirty="0"/>
              <a:t> </a:t>
            </a:r>
            <a:r>
              <a:rPr lang="ru-RU" dirty="0" err="1"/>
              <a:t>көрсетпейді</a:t>
            </a:r>
            <a:r>
              <a:rPr lang="ru-RU" dirty="0"/>
              <a:t>, </a:t>
            </a:r>
            <a:r>
              <a:rPr lang="ru-RU" dirty="0" err="1"/>
              <a:t>сізге</a:t>
            </a:r>
            <a:r>
              <a:rPr lang="ru-RU" dirty="0"/>
              <a:t> </a:t>
            </a:r>
            <a:r>
              <a:rPr lang="ru-RU" dirty="0" err="1"/>
              <a:t>шығу</a:t>
            </a:r>
            <a:r>
              <a:rPr lang="ru-RU" dirty="0"/>
              <a:t> </a:t>
            </a:r>
            <a:r>
              <a:rPr lang="ru-RU" dirty="0" err="1"/>
              <a:t>жолын</a:t>
            </a:r>
            <a:r>
              <a:rPr lang="ru-RU" dirty="0"/>
              <a:t> </a:t>
            </a:r>
            <a:r>
              <a:rPr lang="ru-RU" dirty="0" err="1"/>
              <a:t>қайда</a:t>
            </a:r>
            <a:r>
              <a:rPr lang="ru-RU" dirty="0"/>
              <a:t> </a:t>
            </a:r>
            <a:r>
              <a:rPr lang="ru-RU" dirty="0" err="1"/>
              <a:t>іздеу</a:t>
            </a:r>
            <a:r>
              <a:rPr lang="ru-RU" dirty="0"/>
              <a:t> </a:t>
            </a:r>
            <a:r>
              <a:rPr lang="ru-RU" dirty="0" err="1"/>
              <a:t>керектігін</a:t>
            </a:r>
            <a:r>
              <a:rPr lang="ru-RU" dirty="0"/>
              <a:t> </a:t>
            </a:r>
            <a:r>
              <a:rPr lang="ru-RU" dirty="0" err="1"/>
              <a:t>айтқысы</a:t>
            </a:r>
            <a:r>
              <a:rPr lang="ru-RU" dirty="0"/>
              <a:t> </a:t>
            </a:r>
            <a:r>
              <a:rPr lang="ru-RU" dirty="0" err="1"/>
              <a:t>келмейді-сіз</a:t>
            </a:r>
            <a:r>
              <a:rPr lang="ru-RU" dirty="0"/>
              <a:t> оны </a:t>
            </a:r>
            <a:r>
              <a:rPr lang="ru-RU" dirty="0" err="1"/>
              <a:t>өзіңіз</a:t>
            </a:r>
            <a:r>
              <a:rPr lang="ru-RU" dirty="0"/>
              <a:t> </a:t>
            </a:r>
            <a:r>
              <a:rPr lang="ru-RU" dirty="0" err="1"/>
              <a:t>табуыңыз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". </a:t>
            </a:r>
            <a:r>
              <a:rPr lang="ru-RU" dirty="0" err="1"/>
              <a:t>Бірақ</a:t>
            </a:r>
            <a:r>
              <a:rPr lang="ru-RU" dirty="0"/>
              <a:t>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сізге</a:t>
            </a:r>
            <a:r>
              <a:rPr lang="ru-RU" dirty="0"/>
              <a:t> </a:t>
            </a:r>
            <a:r>
              <a:rPr lang="ru-RU" dirty="0" err="1"/>
              <a:t>мейірімді</a:t>
            </a:r>
            <a:r>
              <a:rPr lang="ru-RU" dirty="0"/>
              <a:t>, </a:t>
            </a:r>
            <a:r>
              <a:rPr lang="ru-RU" dirty="0" err="1"/>
              <a:t>жанашыр</a:t>
            </a:r>
            <a:r>
              <a:rPr lang="ru-RU" dirty="0"/>
              <a:t> </a:t>
            </a:r>
            <a:r>
              <a:rPr lang="ru-RU" dirty="0" err="1"/>
              <a:t>екенін</a:t>
            </a:r>
            <a:r>
              <a:rPr lang="ru-RU" dirty="0"/>
              <a:t> </a:t>
            </a:r>
            <a:r>
              <a:rPr lang="ru-RU" dirty="0" err="1"/>
              <a:t>көрсетеді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сіздің</a:t>
            </a:r>
            <a:r>
              <a:rPr lang="ru-RU" dirty="0"/>
              <a:t> </a:t>
            </a:r>
            <a:r>
              <a:rPr lang="ru-RU" dirty="0" err="1"/>
              <a:t>іздеуіңізді</a:t>
            </a:r>
            <a:r>
              <a:rPr lang="ru-RU" dirty="0"/>
              <a:t> </a:t>
            </a:r>
            <a:r>
              <a:rPr lang="ru-RU" dirty="0" err="1"/>
              <a:t>ынталандырады</a:t>
            </a:r>
            <a:r>
              <a:rPr lang="ru-RU" dirty="0"/>
              <a:t>. </a:t>
            </a:r>
            <a:r>
              <a:rPr lang="ru-RU" dirty="0" err="1"/>
              <a:t>Бірақ</a:t>
            </a:r>
            <a:r>
              <a:rPr lang="ru-RU" dirty="0"/>
              <a:t> </a:t>
            </a:r>
            <a:r>
              <a:rPr lang="ru-RU" dirty="0" err="1"/>
              <a:t>Лазарус</a:t>
            </a:r>
            <a:r>
              <a:rPr lang="ru-RU" dirty="0"/>
              <a:t>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процесті</a:t>
            </a:r>
            <a:r>
              <a:rPr lang="ru-RU" dirty="0"/>
              <a:t> </a:t>
            </a:r>
            <a:r>
              <a:rPr lang="ru-RU" dirty="0" err="1"/>
              <a:t>тездету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санайды</a:t>
            </a:r>
            <a:r>
              <a:rPr lang="ru-RU" dirty="0"/>
              <a:t>. </a:t>
            </a:r>
            <a:r>
              <a:rPr lang="ru-RU" dirty="0" err="1"/>
              <a:t>Бейтарап</a:t>
            </a:r>
            <a:r>
              <a:rPr lang="ru-RU" dirty="0"/>
              <a:t> </a:t>
            </a:r>
            <a:r>
              <a:rPr lang="ru-RU" dirty="0" err="1"/>
              <a:t>ізгілік</a:t>
            </a:r>
            <a:r>
              <a:rPr lang="ru-RU" dirty="0"/>
              <a:t> </a:t>
            </a:r>
            <a:r>
              <a:rPr lang="ru-RU" dirty="0" err="1"/>
              <a:t>жоқ</a:t>
            </a:r>
            <a:r>
              <a:rPr lang="ru-RU" dirty="0"/>
              <a:t> — клиент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мүмкіндігінше</a:t>
            </a:r>
            <a:r>
              <a:rPr lang="ru-RU" dirty="0"/>
              <a:t> </a:t>
            </a:r>
            <a:r>
              <a:rPr lang="ru-RU" dirty="0" err="1"/>
              <a:t>тезірек</a:t>
            </a:r>
            <a:r>
              <a:rPr lang="ru-RU" dirty="0"/>
              <a:t> "</a:t>
            </a:r>
            <a:r>
              <a:rPr lang="ru-RU" dirty="0" err="1" smtClean="0"/>
              <a:t>өзі</a:t>
            </a:r>
            <a:r>
              <a:rPr lang="ru-RU" dirty="0" smtClean="0"/>
              <a:t>" </a:t>
            </a:r>
            <a:r>
              <a:rPr lang="ru-RU" dirty="0"/>
              <a:t>болу </a:t>
            </a:r>
            <a:r>
              <a:rPr lang="ru-RU" dirty="0" err="1"/>
              <a:t>керек.Сонымен</a:t>
            </a:r>
            <a:r>
              <a:rPr lang="ru-RU" dirty="0"/>
              <a:t>, консультант </a:t>
            </a:r>
            <a:r>
              <a:rPr lang="ru-RU" dirty="0" err="1"/>
              <a:t>байланыстар</a:t>
            </a:r>
            <a:r>
              <a:rPr lang="ru-RU" dirty="0"/>
              <a:t>,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әрекеттесулер</a:t>
            </a:r>
            <a:r>
              <a:rPr lang="ru-RU" dirty="0"/>
              <a:t> </a:t>
            </a:r>
            <a:r>
              <a:rPr lang="ru-RU" dirty="0" err="1"/>
              <a:t>жасайды</a:t>
            </a:r>
            <a:r>
              <a:rPr lang="ru-RU" dirty="0"/>
              <a:t>, </a:t>
            </a:r>
            <a:r>
              <a:rPr lang="ru-RU" dirty="0" err="1"/>
              <a:t>басым</a:t>
            </a:r>
            <a:r>
              <a:rPr lang="ru-RU" dirty="0"/>
              <a:t> </a:t>
            </a:r>
            <a:r>
              <a:rPr lang="ru-RU" dirty="0" err="1"/>
              <a:t>модальділікке</a:t>
            </a:r>
            <a:r>
              <a:rPr lang="ru-RU" dirty="0"/>
              <a:t> </a:t>
            </a:r>
            <a:r>
              <a:rPr lang="ru-RU" dirty="0" err="1"/>
              <a:t>бейімделеді</a:t>
            </a:r>
            <a:r>
              <a:rPr lang="ru-RU" dirty="0"/>
              <a:t> (мен </a:t>
            </a:r>
            <a:r>
              <a:rPr lang="en-US" dirty="0"/>
              <a:t>NLP-</a:t>
            </a:r>
            <a:r>
              <a:rPr lang="ru-RU" dirty="0"/>
              <a:t>де </a:t>
            </a:r>
            <a:r>
              <a:rPr lang="ru-RU" dirty="0" err="1"/>
              <a:t>қабылдау</a:t>
            </a:r>
            <a:r>
              <a:rPr lang="ru-RU" dirty="0"/>
              <a:t> </a:t>
            </a:r>
            <a:r>
              <a:rPr lang="ru-RU" dirty="0" err="1"/>
              <a:t>модальділігі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, </a:t>
            </a:r>
            <a:r>
              <a:rPr lang="en-US" dirty="0"/>
              <a:t>BASIC ID-</a:t>
            </a:r>
            <a:r>
              <a:rPr lang="ru-RU" dirty="0"/>
              <a:t>де </a:t>
            </a:r>
            <a:r>
              <a:rPr lang="ru-RU" dirty="0" err="1"/>
              <a:t>проблемалық</a:t>
            </a:r>
            <a:r>
              <a:rPr lang="ru-RU" dirty="0"/>
              <a:t> </a:t>
            </a:r>
            <a:r>
              <a:rPr lang="ru-RU" dirty="0" err="1"/>
              <a:t>модальділік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еске</a:t>
            </a:r>
            <a:r>
              <a:rPr lang="ru-RU" dirty="0"/>
              <a:t> </a:t>
            </a:r>
            <a:r>
              <a:rPr lang="ru-RU" dirty="0" err="1"/>
              <a:t>саламын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6764428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68963" y="149290"/>
            <a:ext cx="988111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 smtClean="0"/>
              <a:t>Осыдан</a:t>
            </a:r>
            <a:r>
              <a:rPr lang="ru-RU" sz="2400" dirty="0" smtClean="0"/>
              <a:t> </a:t>
            </a:r>
            <a:r>
              <a:rPr lang="ru-RU" sz="2400" dirty="0" err="1" smtClean="0"/>
              <a:t>кейін</a:t>
            </a:r>
            <a:r>
              <a:rPr lang="ru-RU" sz="2400" dirty="0" smtClean="0"/>
              <a:t> </a:t>
            </a:r>
            <a:r>
              <a:rPr lang="ru-RU" sz="2400" dirty="0" err="1" smtClean="0"/>
              <a:t>әңгіме</a:t>
            </a:r>
            <a:r>
              <a:rPr lang="ru-RU" sz="2400" dirty="0" smtClean="0"/>
              <a:t> </a:t>
            </a:r>
            <a:r>
              <a:rPr lang="ru-RU" sz="2400" dirty="0" err="1" smtClean="0"/>
              <a:t>мазмұнын</a:t>
            </a:r>
            <a:r>
              <a:rPr lang="ru-RU" sz="2400" dirty="0" smtClean="0"/>
              <a:t> </a:t>
            </a:r>
            <a:r>
              <a:rPr lang="ru-RU" sz="2400" dirty="0" err="1" smtClean="0"/>
              <a:t>талдау</a:t>
            </a:r>
            <a:r>
              <a:rPr lang="ru-RU" sz="2400" dirty="0" smtClean="0"/>
              <a:t> </a:t>
            </a:r>
            <a:r>
              <a:rPr lang="ru-RU" sz="2400" dirty="0" err="1" smtClean="0"/>
              <a:t>басталады</a:t>
            </a:r>
            <a:r>
              <a:rPr lang="ru-RU" sz="2400" dirty="0" smtClean="0"/>
              <a:t>, </a:t>
            </a:r>
            <a:r>
              <a:rPr lang="ru-RU" sz="2400" dirty="0" err="1" smtClean="0"/>
              <a:t>ол</a:t>
            </a:r>
            <a:r>
              <a:rPr lang="ru-RU" sz="2400" dirty="0" smtClean="0"/>
              <a:t> </a:t>
            </a:r>
            <a:r>
              <a:rPr lang="ru-RU" sz="2400" dirty="0" err="1" smtClean="0"/>
              <a:t>басынан</a:t>
            </a:r>
            <a:r>
              <a:rPr lang="ru-RU" sz="2400" dirty="0" smtClean="0"/>
              <a:t> </a:t>
            </a:r>
            <a:r>
              <a:rPr lang="ru-RU" sz="2400" dirty="0" err="1" smtClean="0"/>
              <a:t>бастап</a:t>
            </a:r>
            <a:r>
              <a:rPr lang="ru-RU" sz="2400" dirty="0" smtClean="0"/>
              <a:t> </a:t>
            </a:r>
            <a:r>
              <a:rPr lang="ru-RU" sz="2400" dirty="0" err="1" smtClean="0"/>
              <a:t>психотерапевтке</a:t>
            </a:r>
            <a:r>
              <a:rPr lang="ru-RU" sz="2400" dirty="0" smtClean="0"/>
              <a:t> </a:t>
            </a:r>
            <a:r>
              <a:rPr lang="ru-RU" sz="2400" dirty="0" err="1" smtClean="0"/>
              <a:t>кеңес</a:t>
            </a:r>
            <a:r>
              <a:rPr lang="ru-RU" sz="2400" dirty="0" smtClean="0"/>
              <a:t> </a:t>
            </a:r>
            <a:r>
              <a:rPr lang="ru-RU" sz="2400" dirty="0" err="1" smtClean="0"/>
              <a:t>бере</a:t>
            </a:r>
            <a:r>
              <a:rPr lang="ru-RU" sz="2400" dirty="0" smtClean="0"/>
              <a:t> </a:t>
            </a:r>
            <a:r>
              <a:rPr lang="ru-RU" sz="2400" dirty="0" err="1" smtClean="0"/>
              <a:t>алады</a:t>
            </a:r>
            <a:r>
              <a:rPr lang="ru-RU" sz="2400" dirty="0" smtClean="0"/>
              <a:t> — </a:t>
            </a:r>
            <a:r>
              <a:rPr lang="ru-RU" sz="2400" dirty="0" err="1" smtClean="0"/>
              <a:t>клиенттің</a:t>
            </a:r>
            <a:r>
              <a:rPr lang="ru-RU" sz="2400" dirty="0" smtClean="0"/>
              <a:t> </a:t>
            </a:r>
            <a:r>
              <a:rPr lang="ru-RU" sz="2400" dirty="0" err="1" smtClean="0"/>
              <a:t>пікірі</a:t>
            </a:r>
            <a:r>
              <a:rPr lang="ru-RU" sz="2400" dirty="0" smtClean="0"/>
              <a:t>, </a:t>
            </a:r>
            <a:r>
              <a:rPr lang="ru-RU" sz="2400" dirty="0" err="1" smtClean="0"/>
              <a:t>ол</a:t>
            </a:r>
            <a:r>
              <a:rPr lang="ru-RU" sz="2400" dirty="0" smtClean="0"/>
              <a:t> </a:t>
            </a:r>
            <a:r>
              <a:rPr lang="ru-RU" sz="2400" dirty="0" err="1" smtClean="0"/>
              <a:t>өзі</a:t>
            </a:r>
            <a:r>
              <a:rPr lang="ru-RU" sz="2400" dirty="0" smtClean="0"/>
              <a:t> </a:t>
            </a:r>
            <a:r>
              <a:rPr lang="ru-RU" sz="2400" dirty="0" err="1" smtClean="0"/>
              <a:t>көбірек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проблемаларды</a:t>
            </a:r>
            <a:r>
              <a:rPr lang="ru-RU" sz="2400" dirty="0" smtClean="0"/>
              <a:t> </a:t>
            </a:r>
            <a:r>
              <a:rPr lang="ru-RU" sz="2400" dirty="0" err="1" smtClean="0"/>
              <a:t>көреді</a:t>
            </a:r>
            <a:r>
              <a:rPr lang="ru-RU" sz="2400" dirty="0" smtClean="0"/>
              <a:t>: </a:t>
            </a:r>
            <a:r>
              <a:rPr lang="ru-RU" sz="2400" dirty="0" err="1" smtClean="0"/>
              <a:t>мінез-құлықта</a:t>
            </a:r>
            <a:r>
              <a:rPr lang="ru-RU" sz="2400" dirty="0" smtClean="0"/>
              <a:t>, </a:t>
            </a:r>
            <a:r>
              <a:rPr lang="ru-RU" sz="2400" dirty="0" err="1" smtClean="0"/>
              <a:t>денсаулықта</a:t>
            </a:r>
            <a:r>
              <a:rPr lang="ru-RU" sz="2400" dirty="0" smtClean="0"/>
              <a:t>, </a:t>
            </a:r>
            <a:r>
              <a:rPr lang="ru-RU" sz="2400" dirty="0" err="1" smtClean="0"/>
              <a:t>тәуелділікте</a:t>
            </a:r>
            <a:r>
              <a:rPr lang="ru-RU" sz="2400" dirty="0" smtClean="0"/>
              <a:t> </a:t>
            </a:r>
            <a:r>
              <a:rPr lang="ru-RU" sz="2400" dirty="0" err="1" smtClean="0"/>
              <a:t>және</a:t>
            </a:r>
            <a:r>
              <a:rPr lang="ru-RU" sz="2400" dirty="0" smtClean="0"/>
              <a:t> </a:t>
            </a:r>
            <a:r>
              <a:rPr lang="ru-RU" sz="2400" dirty="0" err="1" smtClean="0"/>
              <a:t>т.б</a:t>
            </a:r>
            <a:r>
              <a:rPr lang="ru-RU" sz="2400" dirty="0" smtClean="0"/>
              <a:t>. </a:t>
            </a:r>
            <a:r>
              <a:rPr lang="ru-RU" sz="2400" dirty="0" err="1" smtClean="0"/>
              <a:t>Алайда</a:t>
            </a:r>
            <a:r>
              <a:rPr lang="ru-RU" sz="2400" dirty="0" smtClean="0"/>
              <a:t>, </a:t>
            </a:r>
            <a:r>
              <a:rPr lang="ru-RU" sz="2400" dirty="0" err="1" smtClean="0"/>
              <a:t>психоанализді</a:t>
            </a:r>
            <a:r>
              <a:rPr lang="ru-RU" sz="2400" dirty="0" smtClean="0"/>
              <a:t> </a:t>
            </a:r>
            <a:r>
              <a:rPr lang="ru-RU" sz="2400" dirty="0" err="1" smtClean="0"/>
              <a:t>жақсы</a:t>
            </a:r>
            <a:r>
              <a:rPr lang="ru-RU" sz="2400" dirty="0" smtClean="0"/>
              <a:t> </a:t>
            </a:r>
            <a:r>
              <a:rPr lang="ru-RU" sz="2400" dirty="0" err="1" smtClean="0"/>
              <a:t>біле</a:t>
            </a:r>
            <a:r>
              <a:rPr lang="ru-RU" sz="2400" dirty="0" smtClean="0"/>
              <a:t> </a:t>
            </a:r>
            <a:r>
              <a:rPr lang="ru-RU" sz="2400" dirty="0" err="1" smtClean="0"/>
              <a:t>отырып</a:t>
            </a:r>
            <a:r>
              <a:rPr lang="ru-RU" sz="2400" dirty="0" smtClean="0"/>
              <a:t>, </a:t>
            </a:r>
            <a:r>
              <a:rPr lang="ru-RU" sz="2400" dirty="0" err="1" smtClean="0"/>
              <a:t>Лазарус</a:t>
            </a:r>
            <a:r>
              <a:rPr lang="ru-RU" sz="2400" dirty="0" smtClean="0"/>
              <a:t> </a:t>
            </a:r>
            <a:r>
              <a:rPr lang="ru-RU" sz="2400" dirty="0" err="1" smtClean="0"/>
              <a:t>әрқашан</a:t>
            </a:r>
            <a:r>
              <a:rPr lang="ru-RU" sz="2400" dirty="0" smtClean="0"/>
              <a:t> </a:t>
            </a:r>
            <a:r>
              <a:rPr lang="ru-RU" sz="2400" dirty="0" err="1" smtClean="0"/>
              <a:t>адам</a:t>
            </a:r>
            <a:r>
              <a:rPr lang="ru-RU" sz="2400" dirty="0" smtClean="0"/>
              <a:t> </a:t>
            </a:r>
            <a:r>
              <a:rPr lang="ru-RU" sz="2400" dirty="0" err="1" smtClean="0"/>
              <a:t>көрсеткен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проблемалық</a:t>
            </a:r>
            <a:r>
              <a:rPr lang="ru-RU" sz="2400" dirty="0" smtClean="0"/>
              <a:t> </a:t>
            </a:r>
            <a:r>
              <a:rPr lang="ru-RU" sz="2400" dirty="0" err="1" smtClean="0"/>
              <a:t>саланы</a:t>
            </a:r>
            <a:r>
              <a:rPr lang="ru-RU" sz="2400" dirty="0" smtClean="0"/>
              <a:t> </a:t>
            </a:r>
            <a:r>
              <a:rPr lang="ru-RU" sz="2400" dirty="0" err="1" smtClean="0"/>
              <a:t>қате</a:t>
            </a:r>
            <a:r>
              <a:rPr lang="ru-RU" sz="2400" dirty="0" smtClean="0"/>
              <a:t> </a:t>
            </a:r>
            <a:r>
              <a:rPr lang="ru-RU" sz="2400" dirty="0" err="1" smtClean="0"/>
              <a:t>таңдауға</a:t>
            </a:r>
            <a:r>
              <a:rPr lang="ru-RU" sz="2400" dirty="0" smtClean="0"/>
              <a:t> </a:t>
            </a:r>
            <a:r>
              <a:rPr lang="ru-RU" sz="2400" dirty="0" err="1" smtClean="0"/>
              <a:t>болатындығын</a:t>
            </a:r>
            <a:r>
              <a:rPr lang="ru-RU" sz="2400" dirty="0" smtClean="0"/>
              <a:t> </a:t>
            </a:r>
            <a:r>
              <a:rPr lang="ru-RU" sz="2400" dirty="0" err="1" smtClean="0"/>
              <a:t>мойындады</a:t>
            </a:r>
            <a:r>
              <a:rPr lang="ru-RU" sz="2400" dirty="0" smtClean="0"/>
              <a:t>, </a:t>
            </a:r>
            <a:r>
              <a:rPr lang="ru-RU" sz="2400" dirty="0" err="1" smtClean="0"/>
              <a:t>өйткені</a:t>
            </a:r>
            <a:r>
              <a:rPr lang="ru-RU" sz="2400" dirty="0" smtClean="0"/>
              <a:t> </a:t>
            </a:r>
            <a:r>
              <a:rPr lang="ru-RU" sz="2400" dirty="0" err="1" smtClean="0"/>
              <a:t>ол</a:t>
            </a:r>
            <a:r>
              <a:rPr lang="ru-RU" sz="2400" dirty="0" smtClean="0"/>
              <a:t> </a:t>
            </a:r>
            <a:r>
              <a:rPr lang="ru-RU" sz="2400" dirty="0" err="1" smtClean="0"/>
              <a:t>өз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проблемасын</a:t>
            </a:r>
            <a:r>
              <a:rPr lang="ru-RU" sz="2400" dirty="0" smtClean="0"/>
              <a:t> </a:t>
            </a:r>
            <a:r>
              <a:rPr lang="ru-RU" sz="2400" dirty="0" err="1" smtClean="0"/>
              <a:t>өзінің</a:t>
            </a:r>
            <a:r>
              <a:rPr lang="ru-RU" sz="2400" dirty="0" smtClean="0"/>
              <a:t> Эго-</a:t>
            </a:r>
            <a:r>
              <a:rPr lang="ru-RU" sz="2400" dirty="0" err="1" smtClean="0"/>
              <a:t>психологиялық</a:t>
            </a:r>
            <a:r>
              <a:rPr lang="ru-RU" sz="2400" dirty="0" smtClean="0"/>
              <a:t> </a:t>
            </a:r>
            <a:r>
              <a:rPr lang="ru-RU" sz="2400" dirty="0" err="1" smtClean="0"/>
              <a:t>қорғау</a:t>
            </a:r>
            <a:r>
              <a:rPr lang="ru-RU" sz="2400" dirty="0" smtClean="0"/>
              <a:t> </a:t>
            </a:r>
            <a:r>
              <a:rPr lang="ru-RU" sz="2400" dirty="0" err="1" smtClean="0"/>
              <a:t>тетіктері</a:t>
            </a:r>
            <a:r>
              <a:rPr lang="ru-RU" sz="2400" dirty="0" smtClean="0"/>
              <a:t> </a:t>
            </a:r>
            <a:r>
              <a:rPr lang="ru-RU" sz="2400" dirty="0" err="1" smtClean="0"/>
              <a:t>арқылы</a:t>
            </a:r>
            <a:r>
              <a:rPr lang="ru-RU" sz="2400" dirty="0" smtClean="0"/>
              <a:t> </a:t>
            </a:r>
            <a:r>
              <a:rPr lang="ru-RU" sz="2400" dirty="0" err="1" smtClean="0"/>
              <a:t>көреді</a:t>
            </a:r>
            <a:r>
              <a:rPr lang="ru-RU" sz="2400" dirty="0" smtClean="0"/>
              <a:t>. </a:t>
            </a:r>
            <a:r>
              <a:rPr lang="ru-RU" sz="2400" dirty="0" err="1" smtClean="0"/>
              <a:t>Бірақ</a:t>
            </a:r>
            <a:r>
              <a:rPr lang="ru-RU" sz="2400" dirty="0" smtClean="0"/>
              <a:t> </a:t>
            </a:r>
            <a:r>
              <a:rPr lang="ru-RU" sz="2400" dirty="0" err="1" smtClean="0"/>
              <a:t>Лазарус</a:t>
            </a:r>
            <a:r>
              <a:rPr lang="ru-RU" sz="2400" dirty="0" smtClean="0"/>
              <a:t> </a:t>
            </a:r>
            <a:r>
              <a:rPr lang="ru-RU" sz="2400" dirty="0" err="1" smtClean="0"/>
              <a:t>психоаналитиктерден</a:t>
            </a:r>
            <a:r>
              <a:rPr lang="ru-RU" sz="2400" dirty="0" smtClean="0"/>
              <a:t> </a:t>
            </a:r>
            <a:r>
              <a:rPr lang="ru-RU" sz="2400" dirty="0" err="1" smtClean="0"/>
              <a:t>гөрі</a:t>
            </a:r>
            <a:r>
              <a:rPr lang="ru-RU" sz="2400" dirty="0" smtClean="0"/>
              <a:t> </a:t>
            </a:r>
            <a:r>
              <a:rPr lang="ru-RU" sz="2400" dirty="0" err="1" smtClean="0"/>
              <a:t>бастапқы</a:t>
            </a:r>
            <a:r>
              <a:rPr lang="ru-RU" sz="2400" dirty="0" smtClean="0"/>
              <a:t> </a:t>
            </a:r>
            <a:r>
              <a:rPr lang="ru-RU" sz="2400" dirty="0" err="1" smtClean="0"/>
              <a:t>ақпаратқа</a:t>
            </a:r>
            <a:r>
              <a:rPr lang="ru-RU" sz="2400" dirty="0" smtClean="0"/>
              <a:t>: "</a:t>
            </a:r>
            <a:r>
              <a:rPr lang="ru-RU" sz="2400" dirty="0" err="1" smtClean="0"/>
              <a:t>кім</a:t>
            </a:r>
            <a:r>
              <a:rPr lang="ru-RU" sz="2400" dirty="0" smtClean="0"/>
              <a:t> </a:t>
            </a:r>
            <a:r>
              <a:rPr lang="ru-RU" sz="2400" dirty="0" err="1" smtClean="0"/>
              <a:t>ауырады</a:t>
            </a:r>
            <a:r>
              <a:rPr lang="ru-RU" sz="2400" dirty="0" smtClean="0"/>
              <a:t>, </a:t>
            </a:r>
            <a:r>
              <a:rPr lang="ru-RU" sz="2400" dirty="0" err="1" smtClean="0"/>
              <a:t>ол</a:t>
            </a:r>
            <a:r>
              <a:rPr lang="ru-RU" sz="2400" dirty="0" smtClean="0"/>
              <a:t> </a:t>
            </a:r>
            <a:r>
              <a:rPr lang="ru-RU" sz="2400" dirty="0" err="1" smtClean="0"/>
              <a:t>бұл</a:t>
            </a:r>
            <a:r>
              <a:rPr lang="ru-RU" sz="2400" dirty="0" smtClean="0"/>
              <a:t> </a:t>
            </a:r>
            <a:r>
              <a:rPr lang="ru-RU" sz="2400" dirty="0" err="1" smtClean="0"/>
              <a:t>туралы</a:t>
            </a:r>
            <a:r>
              <a:rPr lang="ru-RU" sz="2400" dirty="0" smtClean="0"/>
              <a:t> </a:t>
            </a:r>
            <a:r>
              <a:rPr lang="ru-RU" sz="2400" dirty="0" err="1" smtClean="0"/>
              <a:t>айтады"деген</a:t>
            </a:r>
            <a:r>
              <a:rPr lang="ru-RU" sz="2400" dirty="0" smtClean="0"/>
              <a:t> </a:t>
            </a:r>
            <a:r>
              <a:rPr lang="ru-RU" sz="2400" dirty="0" err="1" smtClean="0"/>
              <a:t>қағида</a:t>
            </a:r>
            <a:r>
              <a:rPr lang="ru-RU" sz="2400" dirty="0" smtClean="0"/>
              <a:t> </a:t>
            </a:r>
            <a:r>
              <a:rPr lang="ru-RU" sz="2400" dirty="0" err="1" smtClean="0"/>
              <a:t>бойынша</a:t>
            </a:r>
            <a:r>
              <a:rPr lang="ru-RU" sz="2400" dirty="0" smtClean="0"/>
              <a:t> </a:t>
            </a:r>
            <a:r>
              <a:rPr lang="ru-RU" sz="2400" dirty="0" err="1" smtClean="0"/>
              <a:t>сенеді</a:t>
            </a:r>
            <a:r>
              <a:rPr lang="ru-RU" sz="2400" dirty="0" smtClean="0"/>
              <a:t>. </a:t>
            </a:r>
            <a:r>
              <a:rPr lang="ru-RU" sz="2400" dirty="0" err="1" smtClean="0"/>
              <a:t>Әңгімеден</a:t>
            </a:r>
            <a:r>
              <a:rPr lang="ru-RU" sz="2400" dirty="0" smtClean="0"/>
              <a:t> </a:t>
            </a:r>
            <a:r>
              <a:rPr lang="ru-RU" sz="2400" dirty="0" err="1" smtClean="0"/>
              <a:t>кейін</a:t>
            </a:r>
            <a:r>
              <a:rPr lang="ru-RU" sz="2400" dirty="0" smtClean="0"/>
              <a:t> </a:t>
            </a:r>
            <a:r>
              <a:rPr lang="ru-RU" sz="2400" dirty="0" err="1" smtClean="0"/>
              <a:t>ол</a:t>
            </a:r>
            <a:r>
              <a:rPr lang="ru-RU" sz="2400" dirty="0" smtClean="0"/>
              <a:t> </a:t>
            </a:r>
            <a:r>
              <a:rPr lang="ru-RU" sz="2400" dirty="0" err="1" smtClean="0"/>
              <a:t>әрдайым</a:t>
            </a:r>
            <a:r>
              <a:rPr lang="ru-RU" sz="2400" dirty="0" smtClean="0"/>
              <a:t> </a:t>
            </a:r>
            <a:r>
              <a:rPr lang="ru-RU" sz="2400" dirty="0" err="1" smtClean="0"/>
              <a:t>клиенттің</a:t>
            </a:r>
            <a:r>
              <a:rPr lang="ru-RU" sz="2400" dirty="0" smtClean="0"/>
              <a:t> </a:t>
            </a:r>
            <a:r>
              <a:rPr lang="ru-RU" sz="2400" dirty="0" err="1" smtClean="0"/>
              <a:t>сұхбатын</a:t>
            </a:r>
            <a:r>
              <a:rPr lang="ru-RU" sz="2400" dirty="0" smtClean="0"/>
              <a:t> </a:t>
            </a:r>
            <a:r>
              <a:rPr lang="ru-RU" sz="2400" dirty="0" err="1" smtClean="0"/>
              <a:t>тексеріп</a:t>
            </a:r>
            <a:r>
              <a:rPr lang="ru-RU" sz="2400" dirty="0" smtClean="0"/>
              <a:t>, </a:t>
            </a:r>
            <a:r>
              <a:rPr lang="ru-RU" sz="2400" dirty="0" err="1" smtClean="0"/>
              <a:t>талдайды</a:t>
            </a:r>
            <a:r>
              <a:rPr lang="ru-RU" sz="2400" dirty="0" smtClean="0"/>
              <a:t>:"</a:t>
            </a:r>
            <a:r>
              <a:rPr lang="ru-RU" sz="2400" dirty="0" err="1" smtClean="0"/>
              <a:t>міне</a:t>
            </a:r>
            <a:r>
              <a:rPr lang="ru-RU" sz="2400" dirty="0" smtClean="0"/>
              <a:t>, </a:t>
            </a:r>
            <a:r>
              <a:rPr lang="ru-RU" sz="2400" dirty="0" err="1" smtClean="0"/>
              <a:t>ол</a:t>
            </a:r>
            <a:r>
              <a:rPr lang="ru-RU" sz="2400" dirty="0" smtClean="0"/>
              <a:t> </a:t>
            </a:r>
            <a:r>
              <a:rPr lang="ru-RU" sz="2400" dirty="0" err="1" smtClean="0"/>
              <a:t>кетеді</a:t>
            </a:r>
            <a:r>
              <a:rPr lang="ru-RU" sz="2400" dirty="0" smtClean="0"/>
              <a:t>, </a:t>
            </a:r>
            <a:r>
              <a:rPr lang="ru-RU" sz="2400" dirty="0" err="1" smtClean="0"/>
              <a:t>және</a:t>
            </a:r>
            <a:r>
              <a:rPr lang="ru-RU" sz="2400" dirty="0" smtClean="0"/>
              <a:t> </a:t>
            </a:r>
            <a:r>
              <a:rPr lang="ru-RU" sz="2400" dirty="0" err="1" smtClean="0"/>
              <a:t>біз</a:t>
            </a:r>
            <a:r>
              <a:rPr lang="ru-RU" sz="2400" dirty="0" smtClean="0"/>
              <a:t> </a:t>
            </a:r>
            <a:r>
              <a:rPr lang="ru-RU" sz="2400" dirty="0" err="1" smtClean="0"/>
              <a:t>мұның</a:t>
            </a:r>
            <a:r>
              <a:rPr lang="ru-RU" sz="2400" dirty="0" smtClean="0"/>
              <a:t> </a:t>
            </a:r>
            <a:r>
              <a:rPr lang="ru-RU" sz="2400" dirty="0" err="1" smtClean="0"/>
              <a:t>бәрін</a:t>
            </a:r>
            <a:r>
              <a:rPr lang="ru-RU" sz="2400" dirty="0" smtClean="0"/>
              <a:t> </a:t>
            </a:r>
            <a:r>
              <a:rPr lang="ru-RU" sz="2400" dirty="0" err="1" smtClean="0"/>
              <a:t>ұпай</a:t>
            </a:r>
            <a:r>
              <a:rPr lang="ru-RU" sz="2400" dirty="0" smtClean="0"/>
              <a:t> </a:t>
            </a:r>
            <a:r>
              <a:rPr lang="ru-RU" sz="2400" dirty="0" err="1" smtClean="0"/>
              <a:t>бойынша</a:t>
            </a:r>
            <a:r>
              <a:rPr lang="ru-RU" sz="2400" dirty="0" smtClean="0"/>
              <a:t> </a:t>
            </a:r>
            <a:r>
              <a:rPr lang="ru-RU" sz="2400" dirty="0" err="1" smtClean="0"/>
              <a:t>орналастырамыз</a:t>
            </a:r>
            <a:r>
              <a:rPr lang="ru-RU" sz="2400" dirty="0" smtClean="0"/>
              <a:t> </a:t>
            </a:r>
            <a:r>
              <a:rPr lang="ru-RU" sz="2400" dirty="0" err="1" smtClean="0"/>
              <a:t>және</a:t>
            </a:r>
            <a:r>
              <a:rPr lang="ru-RU" sz="2400" dirty="0" smtClean="0"/>
              <a:t> </a:t>
            </a:r>
            <a:r>
              <a:rPr lang="ru-RU" sz="2400" dirty="0" err="1" smtClean="0"/>
              <a:t>оның</a:t>
            </a:r>
            <a:r>
              <a:rPr lang="ru-RU" sz="2400" dirty="0" smtClean="0"/>
              <a:t> </a:t>
            </a:r>
            <a:r>
              <a:rPr lang="ru-RU" sz="2400" dirty="0" err="1" smtClean="0"/>
              <a:t>қай</a:t>
            </a:r>
            <a:r>
              <a:rPr lang="ru-RU" sz="2400" dirty="0" smtClean="0"/>
              <a:t> </a:t>
            </a:r>
            <a:r>
              <a:rPr lang="ru-RU" sz="2400" dirty="0" err="1" smtClean="0"/>
              <a:t>жерде</a:t>
            </a:r>
            <a:r>
              <a:rPr lang="ru-RU" sz="2400" dirty="0" smtClean="0"/>
              <a:t> </a:t>
            </a:r>
            <a:r>
              <a:rPr lang="ru-RU" sz="2400" dirty="0" err="1" smtClean="0"/>
              <a:t>көп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проблемалары</a:t>
            </a:r>
            <a:r>
              <a:rPr lang="ru-RU" sz="2400" dirty="0" smtClean="0"/>
              <a:t> бар </a:t>
            </a:r>
            <a:r>
              <a:rPr lang="ru-RU" sz="2400" dirty="0" err="1" smtClean="0"/>
              <a:t>екенін</a:t>
            </a:r>
            <a:r>
              <a:rPr lang="ru-RU" sz="2400" dirty="0" smtClean="0"/>
              <a:t>, </a:t>
            </a:r>
            <a:r>
              <a:rPr lang="ru-RU" sz="2400" dirty="0" err="1" smtClean="0"/>
              <a:t>ең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проблемалық</a:t>
            </a:r>
            <a:r>
              <a:rPr lang="ru-RU" sz="2400" dirty="0" smtClean="0"/>
              <a:t> </a:t>
            </a:r>
            <a:r>
              <a:rPr lang="ru-RU" sz="2400" dirty="0" err="1" smtClean="0"/>
              <a:t>модальді</a:t>
            </a:r>
            <a:r>
              <a:rPr lang="ru-RU" sz="2400" dirty="0" smtClean="0"/>
              <a:t> </a:t>
            </a:r>
            <a:r>
              <a:rPr lang="ru-RU" sz="2400" dirty="0" err="1" smtClean="0"/>
              <a:t>көреміз</a:t>
            </a:r>
            <a:r>
              <a:rPr lang="ru-RU" sz="2400" dirty="0" smtClean="0"/>
              <a:t>".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323175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7037" y="809103"/>
            <a:ext cx="10534261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Практикум</a:t>
            </a:r>
          </a:p>
          <a:p>
            <a:pPr marL="342900" indent="-342900">
              <a:buAutoNum type="arabicPeriod"/>
            </a:pPr>
            <a:r>
              <a:rPr lang="ru-RU" dirty="0" err="1" smtClean="0"/>
              <a:t>Өзіңізді</a:t>
            </a:r>
            <a:r>
              <a:rPr lang="ru-RU" dirty="0" smtClean="0"/>
              <a:t> (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клиентті</a:t>
            </a:r>
            <a:r>
              <a:rPr lang="ru-RU" dirty="0" smtClean="0"/>
              <a:t>) </a:t>
            </a:r>
            <a:r>
              <a:rPr lang="ru-RU" dirty="0" err="1" smtClean="0"/>
              <a:t>Лазарустың</a:t>
            </a:r>
            <a:r>
              <a:rPr lang="ru-RU" dirty="0" smtClean="0"/>
              <a:t> </a:t>
            </a:r>
            <a:r>
              <a:rPr lang="ru-RU" dirty="0" err="1" smtClean="0"/>
              <a:t>мультимодальдық</a:t>
            </a:r>
            <a:r>
              <a:rPr lang="ru-RU" dirty="0" smtClean="0"/>
              <a:t> </a:t>
            </a:r>
            <a:r>
              <a:rPr lang="ru-RU" dirty="0" err="1" smtClean="0"/>
              <a:t>көзқарасы</a:t>
            </a:r>
            <a:r>
              <a:rPr lang="ru-RU" dirty="0" smtClean="0"/>
              <a:t> </a:t>
            </a:r>
            <a:r>
              <a:rPr lang="ru-RU" dirty="0" err="1" smtClean="0"/>
              <a:t>тұрғысынан</a:t>
            </a:r>
            <a:r>
              <a:rPr lang="ru-RU" dirty="0" smtClean="0"/>
              <a:t> </a:t>
            </a:r>
            <a:r>
              <a:rPr lang="ru-RU" dirty="0" err="1" smtClean="0"/>
              <a:t>талдаңыз</a:t>
            </a:r>
            <a:r>
              <a:rPr lang="ru-RU" dirty="0" smtClean="0"/>
              <a:t>. </a:t>
            </a:r>
            <a:r>
              <a:rPr lang="ru-RU" dirty="0" err="1" smtClean="0"/>
              <a:t>Сіздің</a:t>
            </a:r>
            <a:r>
              <a:rPr lang="ru-RU" dirty="0" smtClean="0"/>
              <a:t> </a:t>
            </a:r>
            <a:r>
              <a:rPr lang="ru-RU" dirty="0" err="1" smtClean="0"/>
              <a:t>жағдайыңыз</a:t>
            </a:r>
            <a:r>
              <a:rPr lang="ru-RU" dirty="0" smtClean="0"/>
              <a:t> </a:t>
            </a:r>
            <a:r>
              <a:rPr lang="ru-RU" dirty="0" err="1" smtClean="0"/>
              <a:t>әр</a:t>
            </a:r>
            <a:r>
              <a:rPr lang="ru-RU" dirty="0" smtClean="0"/>
              <a:t> </a:t>
            </a:r>
            <a:r>
              <a:rPr lang="ru-RU" dirty="0" err="1" smtClean="0"/>
              <a:t>модальділікте</a:t>
            </a:r>
            <a:r>
              <a:rPr lang="ru-RU" dirty="0" smtClean="0"/>
              <a:t> </a:t>
            </a:r>
            <a:r>
              <a:rPr lang="ru-RU" dirty="0" err="1" smtClean="0"/>
              <a:t>қалай</a:t>
            </a:r>
            <a:r>
              <a:rPr lang="ru-RU" dirty="0" smtClean="0"/>
              <a:t>.</a:t>
            </a:r>
          </a:p>
          <a:p>
            <a:pPr marL="342900" indent="-342900">
              <a:buAutoNum type="arabicPeriod"/>
            </a:pPr>
            <a:r>
              <a:rPr lang="ru-RU" dirty="0" smtClean="0"/>
              <a:t>2. </a:t>
            </a:r>
            <a:r>
              <a:rPr lang="ru-RU" dirty="0" err="1" smtClean="0"/>
              <a:t>Есіңізде</a:t>
            </a:r>
            <a:r>
              <a:rPr lang="ru-RU" dirty="0" smtClean="0"/>
              <a:t> </a:t>
            </a:r>
            <a:r>
              <a:rPr lang="ru-RU" dirty="0" err="1" smtClean="0"/>
              <a:t>болсын</a:t>
            </a:r>
            <a:r>
              <a:rPr lang="ru-RU" dirty="0" smtClean="0"/>
              <a:t>, </a:t>
            </a:r>
            <a:r>
              <a:rPr lang="ru-RU" dirty="0" err="1" smtClean="0"/>
              <a:t>шындық</a:t>
            </a:r>
            <a:r>
              <a:rPr lang="ru-RU" dirty="0" smtClean="0"/>
              <a:t> </a:t>
            </a:r>
            <a:r>
              <a:rPr lang="ru-RU" dirty="0" err="1" smtClean="0"/>
              <a:t>әрқашан</a:t>
            </a:r>
            <a:r>
              <a:rPr lang="ru-RU" dirty="0" smtClean="0"/>
              <a:t> </a:t>
            </a:r>
            <a:r>
              <a:rPr lang="ru-RU" dirty="0" err="1" smtClean="0"/>
              <a:t>ортасында</a:t>
            </a:r>
            <a:r>
              <a:rPr lang="ru-RU" dirty="0" smtClean="0"/>
              <a:t> — </a:t>
            </a:r>
            <a:r>
              <a:rPr lang="ru-RU" dirty="0" err="1" smtClean="0"/>
              <a:t>шектен</a:t>
            </a:r>
            <a:r>
              <a:rPr lang="ru-RU" dirty="0" smtClean="0"/>
              <a:t> </a:t>
            </a:r>
            <a:r>
              <a:rPr lang="ru-RU" dirty="0" err="1" smtClean="0"/>
              <a:t>тыс</a:t>
            </a:r>
            <a:r>
              <a:rPr lang="ru-RU" dirty="0" smtClean="0"/>
              <a:t>, </a:t>
            </a:r>
            <a:r>
              <a:rPr lang="ru-RU" dirty="0" err="1" smtClean="0"/>
              <a:t>әр</a:t>
            </a:r>
            <a:r>
              <a:rPr lang="ru-RU" dirty="0" smtClean="0"/>
              <a:t> сала </a:t>
            </a:r>
            <a:r>
              <a:rPr lang="ru-RU" dirty="0" err="1" smtClean="0"/>
              <a:t>жеткілікті</a:t>
            </a:r>
            <a:r>
              <a:rPr lang="ru-RU" dirty="0" smtClean="0"/>
              <a:t> </a:t>
            </a:r>
            <a:r>
              <a:rPr lang="ru-RU" dirty="0" err="1" smtClean="0"/>
              <a:t>түрде</a:t>
            </a:r>
            <a:r>
              <a:rPr lang="ru-RU" dirty="0" smtClean="0"/>
              <a:t> </a:t>
            </a:r>
            <a:r>
              <a:rPr lang="ru-RU" dirty="0" err="1" smtClean="0"/>
              <a:t>қанағаттандырылуы</a:t>
            </a:r>
            <a:r>
              <a:rPr lang="ru-RU" dirty="0" smtClean="0"/>
              <a:t> </a:t>
            </a:r>
            <a:r>
              <a:rPr lang="ru-RU" dirty="0" err="1" smtClean="0"/>
              <a:t>керек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басқа</a:t>
            </a:r>
            <a:r>
              <a:rPr lang="ru-RU" dirty="0" smtClean="0"/>
              <a:t> </a:t>
            </a:r>
            <a:r>
              <a:rPr lang="ru-RU" dirty="0" err="1" smtClean="0"/>
              <a:t>салалардың</a:t>
            </a:r>
            <a:r>
              <a:rPr lang="ru-RU" dirty="0" smtClean="0"/>
              <a:t> </a:t>
            </a:r>
            <a:r>
              <a:rPr lang="ru-RU" dirty="0" err="1" smtClean="0"/>
              <a:t>проблемаларын</a:t>
            </a:r>
            <a:r>
              <a:rPr lang="ru-RU" dirty="0" smtClean="0"/>
              <a:t> </a:t>
            </a:r>
            <a:r>
              <a:rPr lang="ru-RU" dirty="0" err="1" smtClean="0"/>
              <a:t>өтеу</a:t>
            </a:r>
            <a:r>
              <a:rPr lang="ru-RU" dirty="0" smtClean="0"/>
              <a:t> </a:t>
            </a:r>
            <a:r>
              <a:rPr lang="ru-RU" dirty="0" err="1" smtClean="0"/>
              <a:t>ретінде</a:t>
            </a:r>
            <a:r>
              <a:rPr lang="ru-RU" dirty="0" smtClean="0"/>
              <a:t> </a:t>
            </a:r>
            <a:r>
              <a:rPr lang="ru-RU" dirty="0" err="1" smtClean="0"/>
              <a:t>шамадан</a:t>
            </a:r>
            <a:r>
              <a:rPr lang="ru-RU" dirty="0" smtClean="0"/>
              <a:t> </a:t>
            </a:r>
            <a:r>
              <a:rPr lang="ru-RU" dirty="0" err="1" smtClean="0"/>
              <a:t>тыс</a:t>
            </a:r>
            <a:r>
              <a:rPr lang="ru-RU" dirty="0" smtClean="0"/>
              <a:t> </a:t>
            </a:r>
            <a:r>
              <a:rPr lang="ru-RU" dirty="0" err="1" smtClean="0"/>
              <a:t>жүктелмеуі</a:t>
            </a:r>
            <a:r>
              <a:rPr lang="ru-RU" dirty="0" smtClean="0"/>
              <a:t> </a:t>
            </a:r>
            <a:r>
              <a:rPr lang="ru-RU" dirty="0" err="1" smtClean="0"/>
              <a:t>керек</a:t>
            </a:r>
            <a:r>
              <a:rPr lang="ru-RU" dirty="0" smtClean="0"/>
              <a:t>.</a:t>
            </a:r>
          </a:p>
          <a:p>
            <a:pPr marL="342900" indent="-342900">
              <a:buAutoNum type="arabicPeriod"/>
            </a:pPr>
            <a:r>
              <a:rPr lang="ru-RU" dirty="0" smtClean="0"/>
              <a:t>3. </a:t>
            </a:r>
            <a:r>
              <a:rPr lang="ru-RU" dirty="0" err="1" smtClean="0"/>
              <a:t>Ең</a:t>
            </a:r>
            <a:r>
              <a:rPr lang="ru-RU" dirty="0" smtClean="0"/>
              <a:t> </a:t>
            </a:r>
            <a:r>
              <a:rPr lang="ru-RU" dirty="0" err="1" smtClean="0"/>
              <a:t>проблемалық</a:t>
            </a:r>
            <a:r>
              <a:rPr lang="ru-RU" dirty="0" smtClean="0"/>
              <a:t> </a:t>
            </a:r>
            <a:r>
              <a:rPr lang="ru-RU" dirty="0" err="1" smtClean="0"/>
              <a:t>аймақтарды</a:t>
            </a:r>
            <a:r>
              <a:rPr lang="ru-RU" dirty="0" smtClean="0"/>
              <a:t> </a:t>
            </a:r>
            <a:r>
              <a:rPr lang="ru-RU" dirty="0" err="1" smtClean="0"/>
              <a:t>анықтаңыз</a:t>
            </a:r>
            <a:r>
              <a:rPr lang="ru-RU" dirty="0" smtClean="0"/>
              <a:t> (</a:t>
            </a:r>
            <a:r>
              <a:rPr lang="ru-RU" dirty="0" err="1" smtClean="0"/>
              <a:t>шамадан</a:t>
            </a:r>
            <a:r>
              <a:rPr lang="ru-RU" dirty="0" smtClean="0"/>
              <a:t> </a:t>
            </a:r>
            <a:r>
              <a:rPr lang="ru-RU" dirty="0" err="1" smtClean="0"/>
              <a:t>тыс</a:t>
            </a:r>
            <a:r>
              <a:rPr lang="ru-RU" dirty="0" smtClean="0"/>
              <a:t> </a:t>
            </a:r>
            <a:r>
              <a:rPr lang="ru-RU" dirty="0" err="1" smtClean="0"/>
              <a:t>жүктеме</a:t>
            </a:r>
            <a:r>
              <a:rPr lang="ru-RU" dirty="0" smtClean="0"/>
              <a:t>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тапшылық</a:t>
            </a:r>
            <a:r>
              <a:rPr lang="ru-RU" dirty="0" smtClean="0"/>
              <a:t>). </a:t>
            </a:r>
            <a:r>
              <a:rPr lang="ru-RU" dirty="0" err="1" smtClean="0"/>
              <a:t>Себептерді</a:t>
            </a:r>
            <a:r>
              <a:rPr lang="ru-RU" dirty="0" smtClean="0"/>
              <a:t> </a:t>
            </a:r>
            <a:r>
              <a:rPr lang="ru-RU" dirty="0" err="1" smtClean="0"/>
              <a:t>анықтаңыз</a:t>
            </a:r>
            <a:r>
              <a:rPr lang="ru-RU" dirty="0" smtClean="0"/>
              <a:t>.</a:t>
            </a:r>
          </a:p>
          <a:p>
            <a:pPr marL="342900" indent="-342900">
              <a:buAutoNum type="arabicPeriod"/>
            </a:pPr>
            <a:r>
              <a:rPr lang="ru-RU" dirty="0" smtClean="0"/>
              <a:t>4. </a:t>
            </a:r>
            <a:r>
              <a:rPr lang="ru-RU" dirty="0" err="1" smtClean="0"/>
              <a:t>Проблемалық</a:t>
            </a:r>
            <a:r>
              <a:rPr lang="ru-RU" dirty="0" smtClean="0"/>
              <a:t> </a:t>
            </a:r>
            <a:r>
              <a:rPr lang="ru-RU" dirty="0" err="1" smtClean="0"/>
              <a:t>бағыттармен</a:t>
            </a:r>
            <a:r>
              <a:rPr lang="ru-RU" dirty="0" smtClean="0"/>
              <a:t> </a:t>
            </a:r>
            <a:r>
              <a:rPr lang="ru-RU" dirty="0" err="1" smtClean="0"/>
              <a:t>жұмыс</a:t>
            </a:r>
            <a:r>
              <a:rPr lang="ru-RU" dirty="0" smtClean="0"/>
              <a:t> </a:t>
            </a:r>
            <a:r>
              <a:rPr lang="ru-RU" dirty="0" err="1" smtClean="0"/>
              <a:t>істеудің</a:t>
            </a:r>
            <a:r>
              <a:rPr lang="ru-RU" dirty="0" smtClean="0"/>
              <a:t> </a:t>
            </a:r>
            <a:r>
              <a:rPr lang="ru-RU" dirty="0" err="1" smtClean="0"/>
              <a:t>нақты</a:t>
            </a:r>
            <a:r>
              <a:rPr lang="ru-RU" dirty="0" smtClean="0"/>
              <a:t> </a:t>
            </a:r>
            <a:r>
              <a:rPr lang="ru-RU" dirty="0" err="1" smtClean="0"/>
              <a:t>жоспарын</a:t>
            </a:r>
            <a:r>
              <a:rPr lang="ru-RU" dirty="0" smtClean="0"/>
              <a:t> </a:t>
            </a:r>
            <a:r>
              <a:rPr lang="ru-RU" dirty="0" err="1" smtClean="0"/>
              <a:t>бөліп</a:t>
            </a:r>
            <a:r>
              <a:rPr lang="ru-RU" dirty="0" smtClean="0"/>
              <a:t> </a:t>
            </a:r>
            <a:r>
              <a:rPr lang="ru-RU" dirty="0" err="1" smtClean="0"/>
              <a:t>көрсетіңіз:а</a:t>
            </a:r>
            <a:r>
              <a:rPr lang="ru-RU" dirty="0" smtClean="0"/>
              <a:t>) </a:t>
            </a:r>
            <a:r>
              <a:rPr lang="ru-RU" dirty="0" err="1" smtClean="0"/>
              <a:t>сіздің</a:t>
            </a:r>
            <a:r>
              <a:rPr lang="ru-RU" dirty="0" smtClean="0"/>
              <a:t> </a:t>
            </a:r>
            <a:r>
              <a:rPr lang="ru-RU" dirty="0" err="1" smtClean="0"/>
              <a:t>ойларыңызбен</a:t>
            </a:r>
            <a:r>
              <a:rPr lang="ru-RU" dirty="0" smtClean="0"/>
              <a:t>, </a:t>
            </a:r>
            <a:r>
              <a:rPr lang="ru-RU" dirty="0" err="1" smtClean="0"/>
              <a:t>сенімдеріңізбен</a:t>
            </a:r>
            <a:r>
              <a:rPr lang="ru-RU" dirty="0" smtClean="0"/>
              <a:t>, </a:t>
            </a:r>
            <a:r>
              <a:rPr lang="ru-RU" dirty="0" err="1" smtClean="0"/>
              <a:t>қорқыныштарыңызбен</a:t>
            </a:r>
            <a:r>
              <a:rPr lang="ru-RU" dirty="0" smtClean="0"/>
              <a:t>, </a:t>
            </a:r>
            <a:r>
              <a:rPr lang="ru-RU" dirty="0" err="1" smtClean="0"/>
              <a:t>олардың</a:t>
            </a:r>
            <a:r>
              <a:rPr lang="ru-RU" dirty="0" smtClean="0"/>
              <a:t> </a:t>
            </a:r>
            <a:r>
              <a:rPr lang="ru-RU" dirty="0" err="1" smtClean="0"/>
              <a:t>объективтілігін</a:t>
            </a:r>
            <a:r>
              <a:rPr lang="ru-RU" dirty="0" smtClean="0"/>
              <a:t> </a:t>
            </a:r>
            <a:r>
              <a:rPr lang="ru-RU" dirty="0" err="1" smtClean="0"/>
              <a:t>тексеру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түзету</a:t>
            </a:r>
            <a:r>
              <a:rPr lang="ru-RU" dirty="0" smtClean="0"/>
              <a:t> </a:t>
            </a:r>
            <a:r>
              <a:rPr lang="ru-RU" dirty="0" err="1" smtClean="0"/>
              <a:t>үшін</a:t>
            </a:r>
            <a:r>
              <a:rPr lang="ru-RU" dirty="0" smtClean="0"/>
              <a:t> </a:t>
            </a:r>
            <a:r>
              <a:rPr lang="ru-RU" dirty="0" err="1" smtClean="0"/>
              <a:t>көзқарастарыңызбен</a:t>
            </a:r>
            <a:r>
              <a:rPr lang="ru-RU" dirty="0" smtClean="0"/>
              <a:t> </a:t>
            </a:r>
            <a:r>
              <a:rPr lang="ru-RU" dirty="0" err="1" smtClean="0"/>
              <a:t>танымдық</a:t>
            </a:r>
            <a:r>
              <a:rPr lang="ru-RU" dirty="0" smtClean="0"/>
              <a:t> </a:t>
            </a:r>
            <a:r>
              <a:rPr lang="ru-RU" dirty="0" err="1" smtClean="0"/>
              <a:t>жұмыс</a:t>
            </a:r>
            <a:r>
              <a:rPr lang="ru-RU" dirty="0" smtClean="0"/>
              <a:t> </a:t>
            </a:r>
            <a:r>
              <a:rPr lang="ru-RU" dirty="0" err="1" smtClean="0"/>
              <a:t>жасау;б</a:t>
            </a:r>
            <a:r>
              <a:rPr lang="ru-RU" dirty="0" smtClean="0"/>
              <a:t>) </a:t>
            </a:r>
            <a:r>
              <a:rPr lang="ru-RU" dirty="0" err="1" smtClean="0"/>
              <a:t>мінез-құлық</a:t>
            </a:r>
            <a:r>
              <a:rPr lang="ru-RU" dirty="0" smtClean="0"/>
              <a:t> </a:t>
            </a:r>
            <a:r>
              <a:rPr lang="ru-RU" dirty="0" err="1" smtClean="0"/>
              <a:t>жұмысы</a:t>
            </a:r>
            <a:r>
              <a:rPr lang="ru-RU" dirty="0" smtClean="0"/>
              <a:t>: </a:t>
            </a:r>
            <a:r>
              <a:rPr lang="ru-RU" dirty="0" err="1" smtClean="0"/>
              <a:t>мәселені</a:t>
            </a:r>
            <a:r>
              <a:rPr lang="ru-RU" dirty="0" smtClean="0"/>
              <a:t> </a:t>
            </a:r>
            <a:r>
              <a:rPr lang="ru-RU" dirty="0" err="1" smtClean="0"/>
              <a:t>шешуге</a:t>
            </a:r>
            <a:r>
              <a:rPr lang="ru-RU" dirty="0" smtClean="0"/>
              <a:t> </a:t>
            </a:r>
            <a:r>
              <a:rPr lang="ru-RU" dirty="0" err="1" smtClean="0"/>
              <a:t>көмектесетін</a:t>
            </a:r>
            <a:r>
              <a:rPr lang="ru-RU" dirty="0" smtClean="0"/>
              <a:t> </a:t>
            </a:r>
            <a:r>
              <a:rPr lang="ru-RU" dirty="0" err="1" smtClean="0"/>
              <a:t>нақты</a:t>
            </a:r>
            <a:r>
              <a:rPr lang="ru-RU" dirty="0" smtClean="0"/>
              <a:t> </a:t>
            </a:r>
            <a:r>
              <a:rPr lang="ru-RU" dirty="0" err="1" smtClean="0"/>
              <a:t>мінез-құлық</a:t>
            </a:r>
            <a:r>
              <a:rPr lang="ru-RU" dirty="0" smtClean="0"/>
              <a:t> пен </a:t>
            </a:r>
            <a:r>
              <a:rPr lang="ru-RU" dirty="0" err="1" smtClean="0"/>
              <a:t>мінез-құлықты</a:t>
            </a:r>
            <a:r>
              <a:rPr lang="ru-RU" dirty="0" smtClean="0"/>
              <a:t> </a:t>
            </a:r>
            <a:r>
              <a:rPr lang="ru-RU" dirty="0" err="1" smtClean="0"/>
              <a:t>дамыту</a:t>
            </a:r>
            <a:r>
              <a:rPr lang="ru-RU" dirty="0" smtClean="0"/>
              <a:t> </a:t>
            </a:r>
            <a:r>
              <a:rPr lang="ru-RU" dirty="0" err="1" smtClean="0"/>
              <a:t>үшін</a:t>
            </a:r>
            <a:r>
              <a:rPr lang="ru-RU" dirty="0" smtClean="0"/>
              <a:t> </a:t>
            </a:r>
            <a:r>
              <a:rPr lang="ru-RU" dirty="0" err="1" smtClean="0"/>
              <a:t>жоспар</a:t>
            </a:r>
            <a:r>
              <a:rPr lang="ru-RU" dirty="0" smtClean="0"/>
              <a:t> </a:t>
            </a:r>
            <a:r>
              <a:rPr lang="ru-RU" dirty="0" err="1" smtClean="0"/>
              <a:t>құрыңыз</a:t>
            </a:r>
            <a:r>
              <a:rPr lang="ru-RU" dirty="0" smtClean="0"/>
              <a:t>.</a:t>
            </a:r>
          </a:p>
          <a:p>
            <a:pPr marL="342900" indent="-342900">
              <a:buAutoNum type="arabicPeriod"/>
            </a:pPr>
            <a:r>
              <a:rPr lang="ru-RU" dirty="0" smtClean="0"/>
              <a:t>5. Конго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мінез</a:t>
            </a:r>
            <a:r>
              <a:rPr lang="ru-RU" dirty="0" smtClean="0"/>
              <a:t> - </a:t>
            </a:r>
            <a:r>
              <a:rPr lang="ru-RU" dirty="0" err="1" smtClean="0"/>
              <a:t>құлық</a:t>
            </a:r>
            <a:r>
              <a:rPr lang="ru-RU" dirty="0" smtClean="0"/>
              <a:t> </a:t>
            </a:r>
            <a:r>
              <a:rPr lang="ru-RU" dirty="0" err="1" smtClean="0"/>
              <a:t>салаларында</a:t>
            </a:r>
            <a:r>
              <a:rPr lang="ru-RU" dirty="0" smtClean="0"/>
              <a:t> </a:t>
            </a:r>
            <a:r>
              <a:rPr lang="ru-RU" dirty="0" err="1" smtClean="0"/>
              <a:t>жұмысты</a:t>
            </a:r>
            <a:r>
              <a:rPr lang="ru-RU" dirty="0" smtClean="0"/>
              <a:t> </a:t>
            </a:r>
            <a:r>
              <a:rPr lang="ru-RU" dirty="0" err="1" smtClean="0"/>
              <a:t>үнемі</a:t>
            </a:r>
            <a:r>
              <a:rPr lang="ru-RU" dirty="0" smtClean="0"/>
              <a:t> </a:t>
            </a:r>
            <a:r>
              <a:rPr lang="ru-RU" dirty="0" err="1" smtClean="0"/>
              <a:t>үйлестіруді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Лазурус</a:t>
            </a:r>
            <a:r>
              <a:rPr lang="ru-RU" dirty="0" smtClean="0"/>
              <a:t> </a:t>
            </a:r>
            <a:r>
              <a:rPr lang="ru-RU" dirty="0" err="1" smtClean="0"/>
              <a:t>схемасы</a:t>
            </a:r>
            <a:r>
              <a:rPr lang="ru-RU" dirty="0" smtClean="0"/>
              <a:t>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 smtClean="0"/>
              <a:t>модальділіктеріңізді</a:t>
            </a:r>
            <a:r>
              <a:rPr lang="ru-RU" dirty="0" smtClean="0"/>
              <a:t> </a:t>
            </a:r>
            <a:r>
              <a:rPr lang="ru-RU" dirty="0" err="1" smtClean="0"/>
              <a:t>мезгіл</a:t>
            </a:r>
            <a:r>
              <a:rPr lang="ru-RU" dirty="0" smtClean="0"/>
              <a:t> - </a:t>
            </a:r>
            <a:r>
              <a:rPr lang="ru-RU" dirty="0" err="1" smtClean="0"/>
              <a:t>мезгіл</a:t>
            </a:r>
            <a:r>
              <a:rPr lang="ru-RU" dirty="0" smtClean="0"/>
              <a:t> </a:t>
            </a:r>
            <a:r>
              <a:rPr lang="ru-RU" dirty="0" err="1" smtClean="0"/>
              <a:t>диагностикалауды</a:t>
            </a:r>
            <a:r>
              <a:rPr lang="ru-RU" dirty="0" smtClean="0"/>
              <a:t> </a:t>
            </a:r>
            <a:r>
              <a:rPr lang="ru-RU" dirty="0" err="1" smtClean="0"/>
              <a:t>ұмытпаңыз</a:t>
            </a:r>
            <a:r>
              <a:rPr lang="ru-RU" dirty="0" smtClean="0"/>
              <a:t> (</a:t>
            </a:r>
            <a:r>
              <a:rPr lang="ru-RU" dirty="0" err="1" smtClean="0"/>
              <a:t>шартты</a:t>
            </a:r>
            <a:r>
              <a:rPr lang="ru-RU" dirty="0" smtClean="0"/>
              <a:t> </a:t>
            </a:r>
            <a:r>
              <a:rPr lang="ru-RU" dirty="0" err="1" smtClean="0"/>
              <a:t>баллдарда</a:t>
            </a:r>
            <a:r>
              <a:rPr lang="ru-RU" dirty="0" smtClean="0"/>
              <a:t>, </a:t>
            </a:r>
            <a:r>
              <a:rPr lang="ru-RU" dirty="0" err="1" smtClean="0"/>
              <a:t>мысалы</a:t>
            </a:r>
            <a:r>
              <a:rPr lang="ru-RU" dirty="0" smtClean="0"/>
              <a:t>, 5 </a:t>
            </a:r>
            <a:r>
              <a:rPr lang="ru-RU" dirty="0" err="1" smtClean="0"/>
              <a:t>немесе</a:t>
            </a:r>
            <a:r>
              <a:rPr lang="ru-RU" dirty="0" smtClean="0"/>
              <a:t> 10 </a:t>
            </a:r>
            <a:r>
              <a:rPr lang="ru-RU" dirty="0" err="1" smtClean="0"/>
              <a:t>баллдық</a:t>
            </a:r>
            <a:r>
              <a:rPr lang="ru-RU" dirty="0" smtClean="0"/>
              <a:t> шкала </a:t>
            </a:r>
            <a:r>
              <a:rPr lang="ru-RU" dirty="0" err="1" smtClean="0"/>
              <a:t>бойынша</a:t>
            </a:r>
            <a:r>
              <a:rPr lang="ru-RU" dirty="0" smtClean="0"/>
              <a:t>, </a:t>
            </a:r>
            <a:r>
              <a:rPr lang="ru-RU" dirty="0" err="1" smtClean="0"/>
              <a:t>қажет</a:t>
            </a:r>
            <a:r>
              <a:rPr lang="ru-RU" dirty="0" smtClean="0"/>
              <a:t> </a:t>
            </a:r>
            <a:r>
              <a:rPr lang="ru-RU" dirty="0" err="1" smtClean="0"/>
              <a:t>болған</a:t>
            </a:r>
            <a:r>
              <a:rPr lang="ru-RU" dirty="0" smtClean="0"/>
              <a:t> </a:t>
            </a:r>
            <a:r>
              <a:rPr lang="ru-RU" dirty="0" err="1" smtClean="0"/>
              <a:t>жағдайда</a:t>
            </a:r>
            <a:r>
              <a:rPr lang="ru-RU" dirty="0" smtClean="0"/>
              <a:t> </a:t>
            </a:r>
            <a:r>
              <a:rPr lang="ru-RU" dirty="0" err="1" smtClean="0"/>
              <a:t>сипаттамалық</a:t>
            </a:r>
            <a:r>
              <a:rPr lang="ru-RU" dirty="0" smtClean="0"/>
              <a:t> </a:t>
            </a:r>
            <a:r>
              <a:rPr lang="ru-RU" dirty="0" err="1" smtClean="0"/>
              <a:t>сипаттамаларды</a:t>
            </a:r>
            <a:r>
              <a:rPr lang="ru-RU" dirty="0" smtClean="0"/>
              <a:t> </a:t>
            </a:r>
            <a:r>
              <a:rPr lang="ru-RU" dirty="0" err="1" smtClean="0"/>
              <a:t>қосып</a:t>
            </a:r>
            <a:r>
              <a:rPr lang="ru-RU" dirty="0" smtClean="0"/>
              <a:t>, </a:t>
            </a:r>
            <a:r>
              <a:rPr lang="ru-RU" dirty="0" err="1" smtClean="0"/>
              <a:t>кәсіби</a:t>
            </a:r>
            <a:r>
              <a:rPr lang="ru-RU" dirty="0" smtClean="0"/>
              <a:t> </a:t>
            </a:r>
            <a:r>
              <a:rPr lang="ru-RU" dirty="0" err="1" smtClean="0"/>
              <a:t>ойлауды</a:t>
            </a:r>
            <a:r>
              <a:rPr lang="ru-RU" dirty="0" smtClean="0"/>
              <a:t> </a:t>
            </a:r>
            <a:r>
              <a:rPr lang="ru-RU" dirty="0" err="1" smtClean="0"/>
              <a:t>үйретіңіз</a:t>
            </a:r>
            <a:r>
              <a:rPr lang="ru-RU" dirty="0" smtClean="0"/>
              <a:t>).</a:t>
            </a:r>
          </a:p>
          <a:p>
            <a:pPr marL="342900" indent="-342900">
              <a:buAutoNum type="arabicPeriod"/>
            </a:pPr>
            <a:r>
              <a:rPr lang="ru-RU" dirty="0" smtClean="0"/>
              <a:t>6. </a:t>
            </a:r>
            <a:r>
              <a:rPr lang="ru-RU" dirty="0" err="1" smtClean="0"/>
              <a:t>Қайталанған</a:t>
            </a:r>
            <a:r>
              <a:rPr lang="ru-RU" dirty="0" smtClean="0"/>
              <a:t> </a:t>
            </a:r>
            <a:r>
              <a:rPr lang="ru-RU" dirty="0" err="1" smtClean="0"/>
              <a:t>диагнозбен</a:t>
            </a:r>
            <a:r>
              <a:rPr lang="ru-RU" dirty="0" smtClean="0"/>
              <a:t> </a:t>
            </a:r>
            <a:r>
              <a:rPr lang="ru-RU" dirty="0" err="1" smtClean="0"/>
              <a:t>диаграммалардағы</a:t>
            </a:r>
            <a:r>
              <a:rPr lang="ru-RU" dirty="0" smtClean="0"/>
              <a:t> </a:t>
            </a:r>
            <a:r>
              <a:rPr lang="ru-RU" dirty="0" err="1" smtClean="0"/>
              <a:t>ұпай</a:t>
            </a:r>
            <a:r>
              <a:rPr lang="ru-RU" dirty="0" smtClean="0"/>
              <a:t> </a:t>
            </a:r>
            <a:r>
              <a:rPr lang="ru-RU" dirty="0" err="1" smtClean="0"/>
              <a:t>динамикасын</a:t>
            </a:r>
            <a:r>
              <a:rPr lang="ru-RU" dirty="0" smtClean="0"/>
              <a:t> </a:t>
            </a:r>
            <a:r>
              <a:rPr lang="ru-RU" dirty="0" err="1" smtClean="0"/>
              <a:t>білдіріңіз-бұл</a:t>
            </a:r>
            <a:r>
              <a:rPr lang="ru-RU" dirty="0" smtClean="0"/>
              <a:t> </a:t>
            </a:r>
            <a:r>
              <a:rPr lang="ru-RU" dirty="0" err="1" smtClean="0"/>
              <a:t>трендтерді</a:t>
            </a:r>
            <a:r>
              <a:rPr lang="ru-RU" dirty="0" smtClean="0"/>
              <a:t> </a:t>
            </a:r>
            <a:r>
              <a:rPr lang="ru-RU" dirty="0" err="1" smtClean="0"/>
              <a:t>көруге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қосымша</a:t>
            </a:r>
            <a:r>
              <a:rPr lang="ru-RU" dirty="0" smtClean="0"/>
              <a:t> </a:t>
            </a:r>
            <a:r>
              <a:rPr lang="ru-RU" dirty="0" err="1" smtClean="0"/>
              <a:t>кәсіби</a:t>
            </a:r>
            <a:r>
              <a:rPr lang="ru-RU" dirty="0" smtClean="0"/>
              <a:t> рефлексия </a:t>
            </a:r>
            <a:r>
              <a:rPr lang="ru-RU" dirty="0" err="1" smtClean="0"/>
              <a:t>үшін</a:t>
            </a:r>
            <a:r>
              <a:rPr lang="ru-RU" dirty="0" smtClean="0"/>
              <a:t> </a:t>
            </a:r>
            <a:r>
              <a:rPr lang="ru-RU" dirty="0" err="1" smtClean="0"/>
              <a:t>ақпарат</a:t>
            </a:r>
            <a:r>
              <a:rPr lang="ru-RU" dirty="0" smtClean="0"/>
              <a:t> </a:t>
            </a:r>
            <a:r>
              <a:rPr lang="ru-RU" dirty="0" err="1" smtClean="0"/>
              <a:t>алуға</a:t>
            </a:r>
            <a:r>
              <a:rPr lang="ru-RU" dirty="0" smtClean="0"/>
              <a:t> </a:t>
            </a:r>
            <a:r>
              <a:rPr lang="ru-RU" dirty="0" err="1" smtClean="0"/>
              <a:t>көмектеседі</a:t>
            </a:r>
            <a:r>
              <a:rPr lang="ru-RU" dirty="0" smtClean="0"/>
              <a:t>.</a:t>
            </a:r>
          </a:p>
          <a:p>
            <a:pPr marL="342900" indent="-342900">
              <a:buAutoNum type="arabicPeriod"/>
            </a:pPr>
            <a:r>
              <a:rPr lang="ru-RU" dirty="0" smtClean="0"/>
              <a:t>7. </a:t>
            </a:r>
            <a:r>
              <a:rPr lang="ru-RU" dirty="0" err="1" smtClean="0"/>
              <a:t>Клиентпен</a:t>
            </a:r>
            <a:r>
              <a:rPr lang="ru-RU" dirty="0" smtClean="0"/>
              <a:t> осы схема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 smtClean="0"/>
              <a:t>жұмыс</a:t>
            </a:r>
            <a:r>
              <a:rPr lang="ru-RU" dirty="0" smtClean="0"/>
              <a:t> </a:t>
            </a:r>
            <a:r>
              <a:rPr lang="ru-RU" dirty="0" err="1" smtClean="0"/>
              <a:t>істеген</a:t>
            </a:r>
            <a:r>
              <a:rPr lang="ru-RU" dirty="0" smtClean="0"/>
              <a:t> </a:t>
            </a:r>
            <a:r>
              <a:rPr lang="ru-RU" dirty="0" err="1" smtClean="0"/>
              <a:t>кезде</a:t>
            </a:r>
            <a:r>
              <a:rPr lang="ru-RU" dirty="0" smtClean="0"/>
              <a:t>, оны </a:t>
            </a:r>
            <a:r>
              <a:rPr lang="ru-RU" dirty="0" err="1" smtClean="0"/>
              <a:t>әр</a:t>
            </a:r>
            <a:r>
              <a:rPr lang="ru-RU" dirty="0" smtClean="0"/>
              <a:t> </a:t>
            </a:r>
            <a:r>
              <a:rPr lang="ru-RU" dirty="0" err="1" smtClean="0"/>
              <a:t>модальді</a:t>
            </a:r>
            <a:r>
              <a:rPr lang="ru-RU" dirty="0" smtClean="0"/>
              <a:t> </a:t>
            </a:r>
            <a:r>
              <a:rPr lang="ru-RU" dirty="0" err="1" smtClean="0"/>
              <a:t>талқылауға</a:t>
            </a:r>
            <a:r>
              <a:rPr lang="ru-RU" dirty="0" smtClean="0"/>
              <a:t> </a:t>
            </a:r>
            <a:r>
              <a:rPr lang="ru-RU" dirty="0" err="1" smtClean="0"/>
              <a:t>белсенді</a:t>
            </a:r>
            <a:r>
              <a:rPr lang="ru-RU" dirty="0" smtClean="0"/>
              <a:t> </a:t>
            </a:r>
            <a:r>
              <a:rPr lang="ru-RU" dirty="0" err="1" smtClean="0"/>
              <a:t>түрде</a:t>
            </a:r>
            <a:r>
              <a:rPr lang="ru-RU" dirty="0" smtClean="0"/>
              <a:t> </a:t>
            </a:r>
            <a:r>
              <a:rPr lang="ru-RU" dirty="0" err="1" smtClean="0"/>
              <a:t>қатыстырыңыз</a:t>
            </a:r>
            <a:r>
              <a:rPr lang="ru-RU" dirty="0" smtClean="0"/>
              <a:t>, оны </a:t>
            </a:r>
            <a:r>
              <a:rPr lang="ru-RU" dirty="0" err="1" smtClean="0"/>
              <a:t>тәуелсіз</a:t>
            </a:r>
            <a:r>
              <a:rPr lang="ru-RU" dirty="0" smtClean="0"/>
              <a:t> </a:t>
            </a:r>
            <a:r>
              <a:rPr lang="ru-RU" dirty="0" err="1" smtClean="0"/>
              <a:t>шешімдер</a:t>
            </a:r>
            <a:r>
              <a:rPr lang="ru-RU" dirty="0" smtClean="0"/>
              <a:t> </a:t>
            </a:r>
            <a:r>
              <a:rPr lang="ru-RU" dirty="0" err="1" smtClean="0"/>
              <a:t>қабылдауға</a:t>
            </a:r>
            <a:r>
              <a:rPr lang="ru-RU" dirty="0" smtClean="0"/>
              <a:t> "</a:t>
            </a:r>
            <a:r>
              <a:rPr lang="ru-RU" dirty="0" err="1" smtClean="0"/>
              <a:t>фронтальды</a:t>
            </a:r>
            <a:r>
              <a:rPr lang="ru-RU" dirty="0" smtClean="0"/>
              <a:t>" </a:t>
            </a:r>
            <a:r>
              <a:rPr lang="ru-RU" dirty="0" err="1" smtClean="0"/>
              <a:t>кеңестерсіз</a:t>
            </a:r>
            <a:r>
              <a:rPr lang="ru-RU" dirty="0" smtClean="0"/>
              <a:t> </a:t>
            </a:r>
            <a:r>
              <a:rPr lang="ru-RU" dirty="0" err="1" smtClean="0"/>
              <a:t>жеткізіңіз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493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Лазарустың</a:t>
            </a:r>
            <a:r>
              <a:rPr lang="ru-RU" dirty="0"/>
              <a:t> </a:t>
            </a:r>
            <a:r>
              <a:rPr lang="ru-RU" dirty="0" err="1"/>
              <a:t>мультимодальды</a:t>
            </a:r>
            <a:r>
              <a:rPr lang="ru-RU" dirty="0"/>
              <a:t> </a:t>
            </a:r>
            <a:r>
              <a:rPr lang="ru-RU" dirty="0" err="1"/>
              <a:t>терапиясы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800" dirty="0" err="1" smtClean="0"/>
              <a:t>барлық</a:t>
            </a:r>
            <a:r>
              <a:rPr lang="ru-RU" sz="2800" dirty="0" smtClean="0"/>
              <a:t> </a:t>
            </a:r>
            <a:r>
              <a:rPr lang="ru-RU" sz="2800" dirty="0" err="1"/>
              <a:t>адамдар</a:t>
            </a:r>
            <a:r>
              <a:rPr lang="ru-RU" sz="2800" dirty="0"/>
              <a:t> </a:t>
            </a:r>
            <a:r>
              <a:rPr lang="ru-RU" sz="2800" dirty="0" err="1"/>
              <a:t>белгілі</a:t>
            </a:r>
            <a:r>
              <a:rPr lang="ru-RU" sz="2800" dirty="0"/>
              <a:t> </a:t>
            </a:r>
            <a:r>
              <a:rPr lang="ru-RU" sz="2800" dirty="0" err="1"/>
              <a:t>бір</a:t>
            </a:r>
            <a:r>
              <a:rPr lang="ru-RU" sz="2800" dirty="0"/>
              <a:t> </a:t>
            </a:r>
            <a:r>
              <a:rPr lang="ru-RU" sz="2800" dirty="0" err="1"/>
              <a:t>биологиялық</a:t>
            </a:r>
            <a:r>
              <a:rPr lang="ru-RU" sz="2800" dirty="0"/>
              <a:t> </a:t>
            </a:r>
            <a:r>
              <a:rPr lang="ru-RU" sz="2800" dirty="0" err="1"/>
              <a:t>заңдылықтары</a:t>
            </a:r>
            <a:r>
              <a:rPr lang="ru-RU" sz="2800" dirty="0"/>
              <a:t> бар </a:t>
            </a:r>
            <a:r>
              <a:rPr lang="ru-RU" sz="2800" dirty="0" err="1"/>
              <a:t>биологиялық</a:t>
            </a:r>
            <a:r>
              <a:rPr lang="ru-RU" sz="2800" dirty="0"/>
              <a:t> </a:t>
            </a:r>
            <a:r>
              <a:rPr lang="ru-RU" sz="2800" dirty="0" err="1"/>
              <a:t>тіршілік</a:t>
            </a:r>
            <a:r>
              <a:rPr lang="ru-RU" sz="2800" dirty="0"/>
              <a:t> </a:t>
            </a:r>
            <a:r>
              <a:rPr lang="ru-RU" sz="2800" dirty="0" err="1"/>
              <a:t>иелері</a:t>
            </a:r>
            <a:r>
              <a:rPr lang="ru-RU" sz="2800" dirty="0"/>
              <a:t>, </a:t>
            </a:r>
            <a:r>
              <a:rPr lang="ru-RU" sz="2800" dirty="0" err="1"/>
              <a:t>яғни</a:t>
            </a:r>
            <a:r>
              <a:rPr lang="ru-RU" sz="2800" dirty="0"/>
              <a:t> </a:t>
            </a:r>
            <a:r>
              <a:rPr lang="ru-RU" sz="2800" dirty="0" err="1"/>
              <a:t>ойлау</a:t>
            </a:r>
            <a:r>
              <a:rPr lang="ru-RU" sz="2800" dirty="0"/>
              <a:t>, </a:t>
            </a:r>
            <a:r>
              <a:rPr lang="ru-RU" sz="2800" dirty="0" err="1"/>
              <a:t>елестету</a:t>
            </a:r>
            <a:r>
              <a:rPr lang="ru-RU" sz="2800" dirty="0"/>
              <a:t>, </a:t>
            </a:r>
            <a:r>
              <a:rPr lang="ru-RU" sz="2800" dirty="0" err="1"/>
              <a:t>сезіну</a:t>
            </a:r>
            <a:r>
              <a:rPr lang="ru-RU" sz="2800" dirty="0"/>
              <a:t>, </a:t>
            </a:r>
            <a:r>
              <a:rPr lang="ru-RU" sz="2800" dirty="0" err="1"/>
              <a:t>эмоцияны</a:t>
            </a:r>
            <a:r>
              <a:rPr lang="ru-RU" sz="2800" dirty="0"/>
              <a:t> </a:t>
            </a:r>
            <a:r>
              <a:rPr lang="ru-RU" sz="2800" dirty="0" err="1"/>
              <a:t>сезіну</a:t>
            </a:r>
            <a:r>
              <a:rPr lang="ru-RU" sz="2800" dirty="0"/>
              <a:t>, </a:t>
            </a:r>
            <a:r>
              <a:rPr lang="ru-RU" sz="2800" dirty="0" err="1"/>
              <a:t>иіс</a:t>
            </a:r>
            <a:r>
              <a:rPr lang="ru-RU" sz="2800" dirty="0"/>
              <a:t> </a:t>
            </a:r>
            <a:r>
              <a:rPr lang="ru-RU" sz="2800" dirty="0" err="1"/>
              <a:t>сезу</a:t>
            </a:r>
            <a:r>
              <a:rPr lang="ru-RU" sz="2800" dirty="0"/>
              <a:t>, </a:t>
            </a:r>
            <a:r>
              <a:rPr lang="ru-RU" sz="2800" dirty="0" err="1"/>
              <a:t>өздігінен</a:t>
            </a:r>
            <a:r>
              <a:rPr lang="ru-RU" sz="2800" dirty="0"/>
              <a:t> </a:t>
            </a:r>
            <a:r>
              <a:rPr lang="ru-RU" sz="2800" dirty="0" err="1"/>
              <a:t>әрекет</a:t>
            </a:r>
            <a:r>
              <a:rPr lang="ru-RU" sz="2800" dirty="0"/>
              <a:t> </a:t>
            </a:r>
            <a:r>
              <a:rPr lang="ru-RU" sz="2800" dirty="0" err="1"/>
              <a:t>ету</a:t>
            </a:r>
            <a:r>
              <a:rPr lang="ru-RU" sz="2800" dirty="0"/>
              <a:t> </a:t>
            </a:r>
            <a:r>
              <a:rPr lang="ru-RU" sz="2800" dirty="0" err="1"/>
              <a:t>және</a:t>
            </a:r>
            <a:r>
              <a:rPr lang="ru-RU" sz="2800" dirty="0"/>
              <a:t> </a:t>
            </a:r>
            <a:r>
              <a:rPr lang="ru-RU" sz="2800" dirty="0" err="1"/>
              <a:t>басқа</a:t>
            </a:r>
            <a:r>
              <a:rPr lang="ru-RU" sz="2800" dirty="0"/>
              <a:t> </a:t>
            </a:r>
            <a:r>
              <a:rPr lang="ru-RU" sz="2800" dirty="0" err="1"/>
              <a:t>адамдармен</a:t>
            </a:r>
            <a:r>
              <a:rPr lang="ru-RU" sz="2800" dirty="0"/>
              <a:t> </a:t>
            </a:r>
            <a:r>
              <a:rPr lang="ru-RU" sz="2800" dirty="0" err="1"/>
              <a:t>қарым</a:t>
            </a:r>
            <a:r>
              <a:rPr lang="ru-RU" sz="2800" dirty="0"/>
              <a:t> – </a:t>
            </a:r>
            <a:r>
              <a:rPr lang="ru-RU" sz="2800" dirty="0" err="1"/>
              <a:t>қатынас</a:t>
            </a:r>
            <a:r>
              <a:rPr lang="ru-RU" sz="2800" dirty="0"/>
              <a:t> </a:t>
            </a:r>
            <a:r>
              <a:rPr lang="ru-RU" sz="2800" dirty="0" err="1"/>
              <a:t>жасау</a:t>
            </a:r>
            <a:r>
              <a:rPr lang="ru-RU" sz="2800" dirty="0"/>
              <a:t> </a:t>
            </a:r>
            <a:r>
              <a:rPr lang="ru-RU" sz="2800" dirty="0" err="1"/>
              <a:t>қабілетіне</a:t>
            </a:r>
            <a:r>
              <a:rPr lang="ru-RU" sz="2800" dirty="0"/>
              <a:t> </a:t>
            </a:r>
            <a:r>
              <a:rPr lang="ru-RU" sz="2800" dirty="0" err="1"/>
              <a:t>негізделген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3227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3771" y="755780"/>
            <a:ext cx="1104744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4000" b="0" i="0" u="none" strike="noStrike" cap="none" normalizeH="0" baseline="0" dirty="0" err="1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Лазарустың</a:t>
            </a:r>
            <a:r>
              <a:rPr kumimoji="0" lang="ru-RU" altLang="ru-RU" sz="4000" b="0" i="0" u="none" strike="noStrike" cap="none" normalizeH="0" baseline="0" dirty="0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 </a:t>
            </a:r>
            <a:r>
              <a:rPr kumimoji="0" lang="ru-RU" altLang="ru-RU" sz="4000" b="0" i="0" u="none" strike="noStrike" cap="none" normalizeH="0" baseline="0" dirty="0" err="1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мультимодальды</a:t>
            </a:r>
            <a:r>
              <a:rPr kumimoji="0" lang="ru-RU" altLang="ru-RU" sz="4000" b="0" i="0" u="none" strike="noStrike" cap="none" normalizeH="0" baseline="0" dirty="0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 </a:t>
            </a:r>
            <a:r>
              <a:rPr kumimoji="0" lang="ru-RU" altLang="ru-RU" sz="4000" b="0" i="0" u="none" strike="noStrike" cap="none" normalizeH="0" baseline="0" dirty="0" err="1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тәсілі</a:t>
            </a:r>
            <a:r>
              <a:rPr kumimoji="0" lang="ru-RU" altLang="ru-RU" sz="4000" b="0" i="0" u="none" strike="noStrike" cap="none" normalizeH="0" baseline="0" dirty="0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 </a:t>
            </a:r>
            <a:r>
              <a:rPr kumimoji="0" lang="ru-RU" altLang="ru-RU" sz="4000" b="0" i="0" u="none" strike="noStrike" cap="none" normalizeH="0" baseline="0" dirty="0" err="1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мүлдем</a:t>
            </a:r>
            <a:r>
              <a:rPr kumimoji="0" lang="ru-RU" altLang="ru-RU" sz="4000" b="0" i="0" u="none" strike="noStrike" cap="none" normalizeH="0" baseline="0" dirty="0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 </a:t>
            </a:r>
            <a:r>
              <a:rPr kumimoji="0" lang="ru-RU" altLang="ru-RU" sz="4000" b="0" i="0" u="none" strike="noStrike" cap="none" normalizeH="0" baseline="0" dirty="0" err="1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басқа</a:t>
            </a:r>
            <a:r>
              <a:rPr kumimoji="0" lang="ru-RU" altLang="ru-RU" sz="4000" b="0" i="0" u="none" strike="noStrike" cap="none" normalizeH="0" baseline="0" dirty="0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 </a:t>
            </a:r>
            <a:r>
              <a:rPr kumimoji="0" lang="ru-RU" altLang="ru-RU" sz="4000" b="0" i="0" u="none" strike="noStrike" cap="none" normalizeH="0" baseline="0" dirty="0" err="1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негізге</a:t>
            </a:r>
            <a:r>
              <a:rPr kumimoji="0" lang="ru-RU" altLang="ru-RU" sz="4000" b="0" i="0" u="none" strike="noStrike" cap="none" normalizeH="0" baseline="0" dirty="0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 </a:t>
            </a:r>
            <a:r>
              <a:rPr kumimoji="0" lang="ru-RU" altLang="ru-RU" sz="4000" b="0" i="0" u="none" strike="noStrike" cap="none" normalizeH="0" baseline="0" dirty="0" err="1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ие</a:t>
            </a:r>
            <a:r>
              <a:rPr kumimoji="0" lang="ru-RU" altLang="ru-RU" sz="4000" b="0" i="0" u="none" strike="noStrike" cap="none" normalizeH="0" baseline="0" dirty="0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. </a:t>
            </a:r>
            <a:r>
              <a:rPr kumimoji="0" lang="ru-RU" altLang="ru-RU" sz="4000" b="0" i="0" u="none" strike="noStrike" cap="none" normalizeH="0" baseline="0" dirty="0" err="1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Лазарустың</a:t>
            </a:r>
            <a:r>
              <a:rPr kumimoji="0" lang="ru-RU" altLang="ru-RU" sz="4000" b="0" i="0" u="none" strike="noStrike" cap="none" normalizeH="0" baseline="0" dirty="0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 </a:t>
            </a:r>
            <a:r>
              <a:rPr kumimoji="0" lang="ru-RU" altLang="ru-RU" sz="4000" b="0" i="0" u="none" strike="noStrike" cap="none" normalizeH="0" baseline="0" dirty="0" err="1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модальділігі-бұл</a:t>
            </a:r>
            <a:r>
              <a:rPr kumimoji="0" lang="ru-RU" altLang="ru-RU" sz="4000" b="0" i="0" u="none" strike="noStrike" cap="none" normalizeH="0" baseline="0" dirty="0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 </a:t>
            </a:r>
            <a:r>
              <a:rPr kumimoji="0" lang="ru-RU" altLang="ru-RU" sz="4000" b="0" i="0" u="none" strike="noStrike" cap="none" normalizeH="0" baseline="0" dirty="0" err="1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клиенттің</a:t>
            </a:r>
            <a:r>
              <a:rPr kumimoji="0" lang="ru-RU" altLang="ru-RU" sz="4000" b="0" i="0" u="none" strike="noStrike" cap="none" normalizeH="0" baseline="0" dirty="0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 </a:t>
            </a:r>
            <a:r>
              <a:rPr kumimoji="0" lang="ru-RU" altLang="ru-RU" sz="4000" b="0" i="0" u="none" strike="noStrike" cap="none" normalizeH="0" baseline="0" dirty="0" err="1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өзара</a:t>
            </a:r>
            <a:r>
              <a:rPr kumimoji="0" lang="ru-RU" altLang="ru-RU" sz="4000" b="0" i="0" u="none" strike="noStrike" cap="none" normalizeH="0" baseline="0" dirty="0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 </a:t>
            </a:r>
            <a:r>
              <a:rPr kumimoji="0" lang="ru-RU" altLang="ru-RU" sz="4000" b="0" i="0" u="none" strike="noStrike" cap="none" normalizeH="0" baseline="0" dirty="0" err="1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байланысы</a:t>
            </a:r>
            <a:r>
              <a:rPr kumimoji="0" lang="ru-RU" altLang="ru-RU" sz="4000" b="0" i="0" u="none" strike="noStrike" cap="none" normalizeH="0" baseline="0" dirty="0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 мен </a:t>
            </a:r>
            <a:r>
              <a:rPr kumimoji="0" lang="ru-RU" altLang="ru-RU" sz="4000" b="0" i="0" u="none" strike="noStrike" cap="none" normalizeH="0" baseline="0" dirty="0" err="1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өзара</a:t>
            </a:r>
            <a:r>
              <a:rPr kumimoji="0" lang="ru-RU" altLang="ru-RU" sz="4000" b="0" i="0" u="none" strike="noStrike" cap="none" normalizeH="0" baseline="0" dirty="0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 </a:t>
            </a:r>
            <a:r>
              <a:rPr kumimoji="0" lang="ru-RU" altLang="ru-RU" sz="4000" b="0" i="0" u="none" strike="noStrike" cap="none" normalizeH="0" baseline="0" dirty="0" err="1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әрекеттесуіндегі</a:t>
            </a:r>
            <a:r>
              <a:rPr kumimoji="0" lang="ru-RU" altLang="ru-RU" sz="4000" b="0" i="0" u="none" strike="noStrike" cap="none" normalizeH="0" baseline="0" dirty="0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 </a:t>
            </a:r>
            <a:r>
              <a:rPr kumimoji="0" lang="ru-RU" altLang="ru-RU" sz="4000" b="0" i="0" u="none" strike="noStrike" cap="none" normalizeH="0" baseline="0" dirty="0" err="1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саласы</a:t>
            </a:r>
            <a:r>
              <a:rPr kumimoji="0" lang="ru-RU" altLang="ru-RU" sz="4000" b="0" i="0" u="none" strike="noStrike" cap="none" normalizeH="0" baseline="0" dirty="0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. </a:t>
            </a:r>
            <a:r>
              <a:rPr kumimoji="0" lang="ru-RU" altLang="ru-RU" sz="4000" b="0" i="0" u="none" strike="noStrike" cap="none" normalizeH="0" baseline="0" dirty="0" err="1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Лазарус</a:t>
            </a:r>
            <a:r>
              <a:rPr kumimoji="0" lang="ru-RU" altLang="ru-RU" sz="4000" b="0" i="0" u="none" strike="noStrike" cap="none" normalizeH="0" baseline="0" dirty="0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 </a:t>
            </a:r>
            <a:r>
              <a:rPr kumimoji="0" lang="ru-RU" altLang="ru-RU" sz="4000" b="0" i="0" u="none" strike="noStrike" cap="none" normalizeH="0" baseline="0" dirty="0" err="1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заманауи</a:t>
            </a:r>
            <a:r>
              <a:rPr kumimoji="0" lang="ru-RU" altLang="ru-RU" sz="4000" b="0" i="0" u="none" strike="noStrike" cap="none" normalizeH="0" baseline="0" dirty="0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 </a:t>
            </a:r>
            <a:r>
              <a:rPr kumimoji="0" lang="ru-RU" altLang="ru-RU" sz="4000" b="0" i="0" u="none" strike="noStrike" cap="none" normalizeH="0" baseline="0" dirty="0" err="1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психотерапияның</a:t>
            </a:r>
            <a:r>
              <a:rPr kumimoji="0" lang="ru-RU" altLang="ru-RU" sz="4000" b="0" i="0" u="none" strike="noStrike" cap="none" normalizeH="0" baseline="0" dirty="0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 </a:t>
            </a:r>
            <a:r>
              <a:rPr kumimoji="0" lang="ru-RU" altLang="ru-RU" sz="4000" b="0" i="0" u="none" strike="noStrike" cap="none" normalizeH="0" baseline="0" dirty="0" err="1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барлық</a:t>
            </a:r>
            <a:r>
              <a:rPr kumimoji="0" lang="ru-RU" altLang="ru-RU" sz="4000" b="0" i="0" u="none" strike="noStrike" cap="none" normalizeH="0" baseline="0" dirty="0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 </a:t>
            </a:r>
            <a:r>
              <a:rPr kumimoji="0" lang="ru-RU" altLang="ru-RU" sz="4000" b="0" i="0" u="none" strike="noStrike" cap="none" normalizeH="0" baseline="0" dirty="0" err="1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негізгі</a:t>
            </a:r>
            <a:r>
              <a:rPr kumimoji="0" lang="ru-RU" altLang="ru-RU" sz="4000" b="0" i="0" u="none" strike="noStrike" cap="none" normalizeH="0" baseline="0" dirty="0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 </a:t>
            </a:r>
            <a:r>
              <a:rPr kumimoji="0" lang="ru-RU" altLang="ru-RU" sz="4000" b="0" i="0" u="none" strike="noStrike" cap="none" normalizeH="0" baseline="0" dirty="0" err="1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бағыттарының</a:t>
            </a:r>
            <a:r>
              <a:rPr kumimoji="0" lang="ru-RU" altLang="ru-RU" sz="4000" b="0" i="0" u="none" strike="noStrike" cap="none" normalizeH="0" baseline="0" dirty="0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 </a:t>
            </a:r>
            <a:r>
              <a:rPr kumimoji="0" lang="ru-RU" altLang="ru-RU" sz="4000" b="0" i="0" u="none" strike="noStrike" cap="none" normalizeH="0" baseline="0" dirty="0" err="1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әртүрлі</a:t>
            </a:r>
            <a:r>
              <a:rPr kumimoji="0" lang="ru-RU" altLang="ru-RU" sz="4000" b="0" i="0" u="none" strike="noStrike" cap="none" normalizeH="0" baseline="0" dirty="0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 </a:t>
            </a:r>
            <a:r>
              <a:rPr kumimoji="0" lang="ru-RU" altLang="ru-RU" sz="4000" b="0" i="0" u="none" strike="noStrike" cap="none" normalizeH="0" baseline="0" dirty="0" err="1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теориялық</a:t>
            </a:r>
            <a:r>
              <a:rPr kumimoji="0" lang="ru-RU" altLang="ru-RU" sz="4000" b="0" i="0" u="none" strike="noStrike" cap="none" normalizeH="0" baseline="0" dirty="0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 </a:t>
            </a:r>
            <a:r>
              <a:rPr kumimoji="0" lang="ru-RU" altLang="ru-RU" sz="4000" b="0" i="0" u="none" strike="noStrike" cap="none" normalizeH="0" baseline="0" dirty="0" err="1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бағыттары</a:t>
            </a:r>
            <a:r>
              <a:rPr kumimoji="0" lang="ru-RU" altLang="ru-RU" sz="4000" b="0" i="0" u="none" strike="noStrike" cap="none" normalizeH="0" baseline="0" dirty="0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 мен </a:t>
            </a:r>
            <a:r>
              <a:rPr kumimoji="0" lang="ru-RU" altLang="ru-RU" sz="4000" b="0" i="0" u="none" strike="noStrike" cap="none" normalizeH="0" baseline="0" dirty="0" err="1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әдістерін</a:t>
            </a:r>
            <a:r>
              <a:rPr kumimoji="0" lang="ru-RU" altLang="ru-RU" sz="4000" b="0" i="0" u="none" strike="noStrike" cap="none" normalizeH="0" baseline="0" dirty="0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 </a:t>
            </a:r>
            <a:r>
              <a:rPr kumimoji="0" lang="ru-RU" altLang="ru-RU" sz="4000" b="0" i="0" u="none" strike="noStrike" cap="none" normalizeH="0" baseline="0" dirty="0" err="1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жақсы</a:t>
            </a:r>
            <a:r>
              <a:rPr kumimoji="0" lang="ru-RU" altLang="ru-RU" sz="4000" b="0" i="0" u="none" strike="noStrike" cap="none" normalizeH="0" baseline="0" dirty="0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 </a:t>
            </a:r>
            <a:r>
              <a:rPr kumimoji="0" lang="ru-RU" altLang="ru-RU" sz="4000" b="0" i="0" u="none" strike="noStrike" cap="none" normalizeH="0" baseline="0" dirty="0" err="1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білді</a:t>
            </a:r>
            <a:r>
              <a:rPr kumimoji="0" lang="ru-RU" altLang="ru-RU" sz="4000" b="0" i="0" u="none" strike="noStrike" cap="none" normalizeH="0" baseline="0" dirty="0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 </a:t>
            </a:r>
            <a:r>
              <a:rPr kumimoji="0" lang="ru-RU" altLang="ru-RU" sz="4000" b="0" i="0" u="none" strike="noStrike" cap="none" normalizeH="0" baseline="0" dirty="0" err="1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және</a:t>
            </a:r>
            <a:r>
              <a:rPr kumimoji="0" lang="ru-RU" altLang="ru-RU" sz="4000" b="0" i="0" u="none" strike="noStrike" cap="none" normalizeH="0" baseline="0" dirty="0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 </a:t>
            </a:r>
            <a:r>
              <a:rPr kumimoji="0" lang="ru-RU" altLang="ru-RU" sz="4000" b="0" i="0" u="none" strike="noStrike" cap="none" normalizeH="0" baseline="0" dirty="0" err="1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кез-келгеніне</a:t>
            </a:r>
            <a:r>
              <a:rPr kumimoji="0" lang="ru-RU" altLang="ru-RU" sz="4000" b="0" i="0" u="none" strike="noStrike" cap="none" normalizeH="0" baseline="0" dirty="0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 </a:t>
            </a:r>
            <a:r>
              <a:rPr kumimoji="0" lang="ru-RU" altLang="ru-RU" sz="4000" b="0" i="0" u="none" strike="noStrike" cap="none" normalizeH="0" baseline="0" dirty="0" err="1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артықшылық</a:t>
            </a:r>
            <a:r>
              <a:rPr kumimoji="0" lang="ru-RU" altLang="ru-RU" sz="4000" b="0" i="0" u="none" strike="noStrike" cap="none" normalizeH="0" baseline="0" dirty="0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 </a:t>
            </a:r>
            <a:r>
              <a:rPr kumimoji="0" lang="ru-RU" altLang="ru-RU" sz="4000" b="0" i="0" u="none" strike="noStrike" cap="none" normalizeH="0" baseline="0" dirty="0" err="1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бермей</a:t>
            </a:r>
            <a:r>
              <a:rPr kumimoji="0" lang="ru-RU" altLang="ru-RU" sz="4000" b="0" i="0" u="none" strike="noStrike" cap="none" normalizeH="0" baseline="0" dirty="0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, </a:t>
            </a:r>
            <a:r>
              <a:rPr kumimoji="0" lang="ru-RU" altLang="ru-RU" sz="4000" b="0" i="0" u="none" strike="noStrike" cap="none" normalizeH="0" baseline="0" dirty="0" err="1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өзінің</a:t>
            </a:r>
            <a:r>
              <a:rPr kumimoji="0" lang="ru-RU" altLang="ru-RU" sz="4000" b="0" i="0" u="none" strike="noStrike" cap="none" normalizeH="0" baseline="0" dirty="0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 </a:t>
            </a:r>
            <a:r>
              <a:rPr kumimoji="0" lang="ru-RU" altLang="ru-RU" sz="4000" b="0" i="0" u="none" strike="noStrike" cap="none" normalizeH="0" baseline="0" dirty="0" err="1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ерекше</a:t>
            </a:r>
            <a:r>
              <a:rPr kumimoji="0" lang="ru-RU" altLang="ru-RU" sz="4000" b="0" i="0" u="none" strike="noStrike" cap="none" normalizeH="0" baseline="0" dirty="0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 </a:t>
            </a:r>
            <a:r>
              <a:rPr kumimoji="0" lang="ru-RU" altLang="ru-RU" sz="4000" b="0" i="0" u="none" strike="noStrike" cap="none" normalizeH="0" baseline="0" dirty="0" err="1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тәсілін</a:t>
            </a:r>
            <a:r>
              <a:rPr kumimoji="0" lang="ru-RU" altLang="ru-RU" sz="4000" b="0" i="0" u="none" strike="noStrike" cap="none" normalizeH="0" baseline="0" dirty="0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 </a:t>
            </a:r>
            <a:r>
              <a:rPr kumimoji="0" lang="ru-RU" altLang="ru-RU" sz="4000" b="0" i="0" u="none" strike="noStrike" cap="none" normalizeH="0" baseline="0" dirty="0" err="1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жасады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002033"/>
                </a:solidFill>
                <a:effectLst/>
                <a:latin typeface="inherit"/>
              </a:rPr>
              <a:t>.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032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Сонымен</a:t>
            </a:r>
            <a:r>
              <a:rPr lang="ru-RU" dirty="0"/>
              <a:t>, </a:t>
            </a:r>
            <a:r>
              <a:rPr lang="ru-RU" dirty="0" err="1"/>
              <a:t>мультимодальдық</a:t>
            </a:r>
            <a:r>
              <a:rPr lang="ru-RU" dirty="0"/>
              <a:t> психотерапия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err="1" smtClean="0"/>
              <a:t>адамның</a:t>
            </a:r>
            <a:r>
              <a:rPr lang="ru-RU" sz="2800" dirty="0" smtClean="0"/>
              <a:t> </a:t>
            </a:r>
            <a:r>
              <a:rPr lang="ru-RU" sz="2800" dirty="0" err="1"/>
              <a:t>мультимодальділігіне</a:t>
            </a:r>
            <a:r>
              <a:rPr lang="ru-RU" sz="2800" dirty="0"/>
              <a:t> ("</a:t>
            </a:r>
            <a:r>
              <a:rPr lang="ru-RU" sz="2800" dirty="0" err="1"/>
              <a:t>көп</a:t>
            </a:r>
            <a:r>
              <a:rPr lang="ru-RU" sz="2800" dirty="0"/>
              <a:t> </a:t>
            </a:r>
            <a:r>
              <a:rPr lang="ru-RU" sz="2800" dirty="0" err="1"/>
              <a:t>сфералыққа</a:t>
            </a:r>
            <a:r>
              <a:rPr lang="ru-RU" sz="2800" dirty="0"/>
              <a:t>") </a:t>
            </a:r>
            <a:r>
              <a:rPr lang="ru-RU" sz="2800" dirty="0" err="1"/>
              <a:t>негізделген</a:t>
            </a:r>
            <a:r>
              <a:rPr lang="ru-RU" sz="2800" dirty="0"/>
              <a:t>, </a:t>
            </a:r>
            <a:r>
              <a:rPr lang="ru-RU" sz="2800" dirty="0" err="1"/>
              <a:t>яғни.оның</a:t>
            </a:r>
            <a:r>
              <a:rPr lang="ru-RU" sz="2800" dirty="0"/>
              <a:t> </a:t>
            </a:r>
            <a:r>
              <a:rPr lang="ru-RU" sz="2800" dirty="0" err="1"/>
              <a:t>бірнеше</a:t>
            </a:r>
            <a:r>
              <a:rPr lang="ru-RU" sz="2800" dirty="0"/>
              <a:t> </a:t>
            </a:r>
            <a:r>
              <a:rPr lang="ru-RU" sz="2800" dirty="0" err="1"/>
              <a:t>салада</a:t>
            </a:r>
            <a:r>
              <a:rPr lang="ru-RU" sz="2800" dirty="0"/>
              <a:t> </a:t>
            </a:r>
            <a:r>
              <a:rPr lang="ru-RU" sz="2800" dirty="0" err="1"/>
              <a:t>бір</a:t>
            </a:r>
            <a:r>
              <a:rPr lang="ru-RU" sz="2800" dirty="0"/>
              <a:t> </a:t>
            </a:r>
            <a:r>
              <a:rPr lang="ru-RU" sz="2800" dirty="0" err="1"/>
              <a:t>мезгілде</a:t>
            </a:r>
            <a:r>
              <a:rPr lang="ru-RU" sz="2800" dirty="0"/>
              <a:t> </a:t>
            </a:r>
            <a:r>
              <a:rPr lang="ru-RU" sz="2800" dirty="0" err="1"/>
              <a:t>және</a:t>
            </a:r>
            <a:r>
              <a:rPr lang="ru-RU" sz="2800" dirty="0"/>
              <a:t> </a:t>
            </a:r>
            <a:r>
              <a:rPr lang="ru-RU" sz="2800" dirty="0" err="1"/>
              <a:t>өзара</a:t>
            </a:r>
            <a:r>
              <a:rPr lang="ru-RU" sz="2800" dirty="0"/>
              <a:t> </a:t>
            </a:r>
            <a:r>
              <a:rPr lang="ru-RU" sz="2800" dirty="0" err="1"/>
              <a:t>белгілі</a:t>
            </a:r>
            <a:r>
              <a:rPr lang="ru-RU" sz="2800" dirty="0"/>
              <a:t> </a:t>
            </a:r>
            <a:r>
              <a:rPr lang="ru-RU" sz="2800" dirty="0" err="1"/>
              <a:t>жұмыс</a:t>
            </a:r>
            <a:r>
              <a:rPr lang="ru-RU" sz="2800" dirty="0"/>
              <a:t> </a:t>
            </a:r>
            <a:r>
              <a:rPr lang="ru-RU" sz="2800" dirty="0" err="1"/>
              <a:t>істеуі</a:t>
            </a:r>
            <a:r>
              <a:rPr lang="ru-RU" sz="2800" dirty="0"/>
              <a:t>. (</a:t>
            </a:r>
            <a:r>
              <a:rPr lang="ru-RU" sz="2800" dirty="0" err="1"/>
              <a:t>Айтпақшы</a:t>
            </a:r>
            <a:r>
              <a:rPr lang="ru-RU" sz="2800" dirty="0"/>
              <a:t>, </a:t>
            </a:r>
            <a:r>
              <a:rPr lang="ru-RU" sz="2800" dirty="0" err="1"/>
              <a:t>біздің</a:t>
            </a:r>
            <a:r>
              <a:rPr lang="ru-RU" sz="2800" dirty="0"/>
              <a:t> "</a:t>
            </a:r>
            <a:r>
              <a:rPr lang="ru-RU" sz="2800" dirty="0" err="1"/>
              <a:t>Біртұтас</a:t>
            </a:r>
            <a:r>
              <a:rPr lang="ru-RU" sz="2800" dirty="0"/>
              <a:t> </a:t>
            </a:r>
            <a:r>
              <a:rPr lang="ru-RU" sz="2800" dirty="0" err="1"/>
              <a:t>практикалық</a:t>
            </a:r>
            <a:r>
              <a:rPr lang="ru-RU" sz="2800" dirty="0"/>
              <a:t> психология: </a:t>
            </a:r>
            <a:r>
              <a:rPr lang="ru-RU" sz="2800" dirty="0" err="1"/>
              <a:t>Денсаулық</a:t>
            </a:r>
            <a:r>
              <a:rPr lang="ru-RU" sz="2800" dirty="0"/>
              <a:t> — </a:t>
            </a:r>
            <a:r>
              <a:rPr lang="ru-RU" sz="2800" dirty="0" err="1"/>
              <a:t>тұлғааралық</a:t>
            </a:r>
            <a:r>
              <a:rPr lang="ru-RU" sz="2800" dirty="0"/>
              <a:t> </a:t>
            </a:r>
            <a:r>
              <a:rPr lang="ru-RU" sz="2800" dirty="0" err="1"/>
              <a:t>қатынастар</a:t>
            </a:r>
            <a:r>
              <a:rPr lang="ru-RU" sz="2800" dirty="0"/>
              <a:t> — </a:t>
            </a:r>
            <a:r>
              <a:rPr lang="ru-RU" sz="2800" dirty="0" err="1"/>
              <a:t>қызмет"курсы</a:t>
            </a:r>
            <a:r>
              <a:rPr lang="ru-RU" sz="2800" dirty="0"/>
              <a:t> осы принцип </a:t>
            </a:r>
            <a:r>
              <a:rPr lang="ru-RU" sz="2800" dirty="0" err="1"/>
              <a:t>бойынша</a:t>
            </a:r>
            <a:r>
              <a:rPr lang="ru-RU" sz="2800" dirty="0"/>
              <a:t> </a:t>
            </a:r>
            <a:r>
              <a:rPr lang="ru-RU" sz="2800" dirty="0" err="1"/>
              <a:t>құрастырылған</a:t>
            </a:r>
            <a:r>
              <a:rPr lang="ru-RU" sz="2800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040165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Модальдылық</a:t>
            </a:r>
            <a:r>
              <a:rPr lang="ru-RU" dirty="0"/>
              <a:t> </a:t>
            </a:r>
            <a:r>
              <a:rPr lang="ru-RU" dirty="0" err="1"/>
              <a:t>термині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7624" y="2133600"/>
            <a:ext cx="10216988" cy="3777622"/>
          </a:xfrm>
        </p:spPr>
        <p:txBody>
          <a:bodyPr>
            <a:noAutofit/>
          </a:bodyPr>
          <a:lstStyle/>
          <a:p>
            <a:r>
              <a:rPr lang="ru-RU" sz="2400" dirty="0" err="1" smtClean="0"/>
              <a:t>нейролингвистикалық</a:t>
            </a:r>
            <a:r>
              <a:rPr lang="ru-RU" sz="2400" dirty="0" smtClean="0"/>
              <a:t> </a:t>
            </a:r>
            <a:r>
              <a:rPr lang="ru-RU" sz="2400" dirty="0" err="1"/>
              <a:t>бағдарламалауда</a:t>
            </a:r>
            <a:r>
              <a:rPr lang="ru-RU" sz="2400" dirty="0"/>
              <a:t> (</a:t>
            </a:r>
            <a:r>
              <a:rPr lang="en-US" sz="2400" dirty="0"/>
              <a:t>NLP) </a:t>
            </a:r>
            <a:r>
              <a:rPr lang="ru-RU" sz="2400" dirty="0" err="1"/>
              <a:t>кеңінен</a:t>
            </a:r>
            <a:r>
              <a:rPr lang="ru-RU" sz="2400" dirty="0"/>
              <a:t> </a:t>
            </a:r>
            <a:r>
              <a:rPr lang="ru-RU" sz="2400" dirty="0" err="1"/>
              <a:t>қолданылатынын</a:t>
            </a:r>
            <a:r>
              <a:rPr lang="ru-RU" sz="2400" dirty="0"/>
              <a:t> </a:t>
            </a:r>
            <a:r>
              <a:rPr lang="ru-RU" sz="2400" dirty="0" err="1"/>
              <a:t>білеміз</a:t>
            </a:r>
            <a:r>
              <a:rPr lang="ru-RU" sz="2400" dirty="0"/>
              <a:t> — </a:t>
            </a:r>
            <a:r>
              <a:rPr lang="ru-RU" sz="2400" dirty="0" err="1"/>
              <a:t>визуалды</a:t>
            </a:r>
            <a:r>
              <a:rPr lang="ru-RU" sz="2400" dirty="0"/>
              <a:t>, </a:t>
            </a:r>
            <a:r>
              <a:rPr lang="ru-RU" sz="2400" dirty="0" err="1"/>
              <a:t>дыбыстық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кинестетикалық</a:t>
            </a:r>
            <a:r>
              <a:rPr lang="ru-RU" sz="2400" dirty="0"/>
              <a:t> </a:t>
            </a:r>
            <a:r>
              <a:rPr lang="ru-RU" sz="2400" dirty="0" err="1"/>
              <a:t>модальдылық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адамның</a:t>
            </a:r>
            <a:r>
              <a:rPr lang="ru-RU" sz="2400" dirty="0"/>
              <a:t> </a:t>
            </a:r>
            <a:r>
              <a:rPr lang="ru-RU" sz="2400" dirty="0" err="1"/>
              <a:t>әлем</a:t>
            </a:r>
            <a:r>
              <a:rPr lang="ru-RU" sz="2400" dirty="0"/>
              <a:t> </a:t>
            </a:r>
            <a:r>
              <a:rPr lang="ru-RU" sz="2400" dirty="0" err="1"/>
              <a:t>туралы</a:t>
            </a:r>
            <a:r>
              <a:rPr lang="ru-RU" sz="2400" dirty="0"/>
              <a:t> </a:t>
            </a:r>
            <a:r>
              <a:rPr lang="ru-RU" sz="2400" dirty="0" err="1"/>
              <a:t>ақпарат</a:t>
            </a:r>
            <a:r>
              <a:rPr lang="ru-RU" sz="2400" dirty="0"/>
              <a:t> </a:t>
            </a:r>
            <a:r>
              <a:rPr lang="ru-RU" sz="2400" dirty="0" err="1"/>
              <a:t>алу</a:t>
            </a:r>
            <a:r>
              <a:rPr lang="ru-RU" sz="2400" dirty="0"/>
              <a:t> </a:t>
            </a:r>
            <a:r>
              <a:rPr lang="ru-RU" sz="2400" dirty="0" err="1"/>
              <a:t>тәсілін</a:t>
            </a:r>
            <a:r>
              <a:rPr lang="ru-RU" sz="2400" dirty="0"/>
              <a:t> </a:t>
            </a:r>
            <a:r>
              <a:rPr lang="ru-RU" sz="2400" dirty="0" err="1"/>
              <a:t>білдіреді</a:t>
            </a:r>
            <a:r>
              <a:rPr lang="ru-RU" sz="2400" dirty="0"/>
              <a:t> (</a:t>
            </a:r>
            <a:r>
              <a:rPr lang="ru-RU" sz="2400" dirty="0" err="1"/>
              <a:t>яғни</a:t>
            </a:r>
            <a:r>
              <a:rPr lang="ru-RU" sz="2400" dirty="0"/>
              <a:t> </a:t>
            </a:r>
            <a:r>
              <a:rPr lang="ru-RU" sz="2400" dirty="0" err="1"/>
              <a:t>визуалды</a:t>
            </a:r>
            <a:r>
              <a:rPr lang="ru-RU" sz="2400" dirty="0"/>
              <a:t>, </a:t>
            </a:r>
            <a:r>
              <a:rPr lang="ru-RU" sz="2400" dirty="0" err="1"/>
              <a:t>есту</a:t>
            </a:r>
            <a:r>
              <a:rPr lang="ru-RU" sz="2400" dirty="0"/>
              <a:t> </a:t>
            </a:r>
            <a:r>
              <a:rPr lang="ru-RU" sz="2400" dirty="0" err="1"/>
              <a:t>немесе</a:t>
            </a:r>
            <a:r>
              <a:rPr lang="ru-RU" sz="2400" dirty="0"/>
              <a:t> </a:t>
            </a:r>
            <a:r>
              <a:rPr lang="ru-RU" sz="2400" dirty="0" err="1"/>
              <a:t>кинестетикалық</a:t>
            </a:r>
            <a:r>
              <a:rPr lang="ru-RU" sz="2400" dirty="0"/>
              <a:t> </a:t>
            </a:r>
            <a:r>
              <a:rPr lang="ru-RU" sz="2400" dirty="0" err="1"/>
              <a:t>қабылдау</a:t>
            </a:r>
            <a:r>
              <a:rPr lang="ru-RU" sz="2400" dirty="0"/>
              <a:t> </a:t>
            </a:r>
            <a:r>
              <a:rPr lang="ru-RU" sz="2400" dirty="0" err="1"/>
              <a:t>арқылы</a:t>
            </a:r>
            <a:r>
              <a:rPr lang="ru-RU" sz="2400" dirty="0"/>
              <a:t>). </a:t>
            </a:r>
            <a:r>
              <a:rPr lang="ru-RU" sz="2400" dirty="0" err="1"/>
              <a:t>Кейбір</a:t>
            </a:r>
            <a:r>
              <a:rPr lang="ru-RU" sz="2400" dirty="0"/>
              <a:t> </a:t>
            </a:r>
            <a:r>
              <a:rPr lang="ru-RU" sz="2400" dirty="0" err="1"/>
              <a:t>адамдарда</a:t>
            </a:r>
            <a:r>
              <a:rPr lang="ru-RU" sz="2400" dirty="0"/>
              <a:t> </a:t>
            </a:r>
            <a:r>
              <a:rPr lang="ru-RU" sz="2400" dirty="0" err="1"/>
              <a:t>бір</a:t>
            </a:r>
            <a:r>
              <a:rPr lang="ru-RU" sz="2400" dirty="0"/>
              <a:t> </a:t>
            </a:r>
            <a:r>
              <a:rPr lang="ru-RU" sz="2400" dirty="0" err="1"/>
              <a:t>модаль</a:t>
            </a:r>
            <a:r>
              <a:rPr lang="ru-RU" sz="2400" dirty="0"/>
              <a:t>, </a:t>
            </a:r>
            <a:r>
              <a:rPr lang="ru-RU" sz="2400" dirty="0" err="1"/>
              <a:t>басқаларында</a:t>
            </a:r>
            <a:r>
              <a:rPr lang="ru-RU" sz="2400" dirty="0"/>
              <a:t> — </a:t>
            </a:r>
            <a:r>
              <a:rPr lang="ru-RU" sz="2400" dirty="0" err="1"/>
              <a:t>басқа</a:t>
            </a:r>
            <a:r>
              <a:rPr lang="ru-RU" sz="2400" dirty="0"/>
              <a:t> </a:t>
            </a:r>
            <a:r>
              <a:rPr lang="ru-RU" sz="2400" dirty="0" err="1"/>
              <a:t>модаль</a:t>
            </a:r>
            <a:r>
              <a:rPr lang="ru-RU" sz="2400" dirty="0"/>
              <a:t> </a:t>
            </a:r>
            <a:r>
              <a:rPr lang="ru-RU" sz="2400" dirty="0" err="1"/>
              <a:t>және</a:t>
            </a:r>
            <a:r>
              <a:rPr lang="ru-RU" sz="2400" dirty="0"/>
              <a:t> </a:t>
            </a:r>
            <a:r>
              <a:rPr lang="ru-RU" sz="2400" dirty="0" err="1"/>
              <a:t>т.б</a:t>
            </a:r>
            <a:r>
              <a:rPr lang="ru-RU" sz="2400" dirty="0"/>
              <a:t>. </a:t>
            </a:r>
            <a:r>
              <a:rPr lang="ru-RU" sz="2400" dirty="0" err="1"/>
              <a:t>басым</a:t>
            </a:r>
            <a:r>
              <a:rPr lang="ru-RU" sz="2400" dirty="0"/>
              <a:t> </a:t>
            </a:r>
            <a:r>
              <a:rPr lang="ru-RU" sz="2400" dirty="0" err="1"/>
              <a:t>модальдылық</a:t>
            </a:r>
            <a:r>
              <a:rPr lang="ru-RU" sz="2400" dirty="0"/>
              <a:t> </a:t>
            </a:r>
            <a:r>
              <a:rPr lang="ru-RU" sz="2400" dirty="0" err="1"/>
              <a:t>клиенттің</a:t>
            </a:r>
            <a:r>
              <a:rPr lang="ru-RU" sz="2400" dirty="0"/>
              <a:t> диагнозы мен </a:t>
            </a:r>
            <a:r>
              <a:rPr lang="ru-RU" sz="2400" dirty="0" err="1"/>
              <a:t>манипуляциясындағы</a:t>
            </a:r>
            <a:r>
              <a:rPr lang="ru-RU" sz="2400" dirty="0"/>
              <a:t> "энергия" </a:t>
            </a:r>
            <a:r>
              <a:rPr lang="ru-RU" sz="2400" dirty="0" err="1"/>
              <a:t>стратегиясын</a:t>
            </a:r>
            <a:r>
              <a:rPr lang="ru-RU" sz="2400" dirty="0"/>
              <a:t> </a:t>
            </a:r>
            <a:r>
              <a:rPr lang="ru-RU" sz="2400" dirty="0" err="1"/>
              <a:t>анықтайды.Лазарус</a:t>
            </a:r>
            <a:r>
              <a:rPr lang="ru-RU" sz="2400" dirty="0"/>
              <a:t> </a:t>
            </a:r>
            <a:r>
              <a:rPr lang="ru-RU" sz="2400" dirty="0" err="1"/>
              <a:t>мүлдем</a:t>
            </a:r>
            <a:r>
              <a:rPr lang="ru-RU" sz="2400" dirty="0"/>
              <a:t> </a:t>
            </a:r>
            <a:r>
              <a:rPr lang="ru-RU" sz="2400" dirty="0" err="1"/>
              <a:t>басқа</a:t>
            </a:r>
            <a:r>
              <a:rPr lang="ru-RU" sz="2400" dirty="0"/>
              <a:t> </a:t>
            </a:r>
            <a:r>
              <a:rPr lang="ru-RU" sz="2400" dirty="0" err="1"/>
              <a:t>модальділік</a:t>
            </a:r>
            <a:r>
              <a:rPr lang="ru-RU" sz="2400" dirty="0"/>
              <a:t> </a:t>
            </a:r>
            <a:r>
              <a:rPr lang="ru-RU" sz="2400" dirty="0" err="1"/>
              <a:t>классификациясын</a:t>
            </a:r>
            <a:r>
              <a:rPr lang="ru-RU" sz="2400" dirty="0"/>
              <a:t> </a:t>
            </a:r>
            <a:r>
              <a:rPr lang="ru-RU" sz="2400" dirty="0" err="1"/>
              <a:t>береді</a:t>
            </a:r>
            <a:r>
              <a:rPr lang="ru-RU" sz="2400" dirty="0"/>
              <a:t>. </a:t>
            </a:r>
            <a:r>
              <a:rPr lang="ru-RU" sz="2400" dirty="0" err="1"/>
              <a:t>Ол</a:t>
            </a:r>
            <a:r>
              <a:rPr lang="ru-RU" sz="2400" dirty="0"/>
              <a:t> </a:t>
            </a:r>
            <a:r>
              <a:rPr lang="ru-RU" sz="2400" dirty="0" err="1"/>
              <a:t>өзінің</a:t>
            </a:r>
            <a:r>
              <a:rPr lang="ru-RU" sz="2400" dirty="0"/>
              <a:t> </a:t>
            </a:r>
            <a:r>
              <a:rPr lang="ru-RU" sz="2400" dirty="0" err="1"/>
              <a:t>әдісін</a:t>
            </a:r>
            <a:r>
              <a:rPr lang="ru-RU" sz="2400" dirty="0"/>
              <a:t> "</a:t>
            </a:r>
            <a:r>
              <a:rPr lang="en-US" sz="2400" dirty="0"/>
              <a:t>BASIC ID"</a:t>
            </a:r>
            <a:r>
              <a:rPr lang="ru-RU" sz="2400" dirty="0" err="1"/>
              <a:t>деп</a:t>
            </a:r>
            <a:r>
              <a:rPr lang="ru-RU" sz="2400" dirty="0"/>
              <a:t> </a:t>
            </a:r>
            <a:r>
              <a:rPr lang="ru-RU" sz="2400" dirty="0" err="1"/>
              <a:t>атайды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010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s://storage.yandexcloud.net/wr4img/412057_141_i_033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956" y="2246615"/>
            <a:ext cx="9484418" cy="3879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0343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нені</a:t>
            </a:r>
            <a:r>
              <a:rPr lang="ru-RU" dirty="0"/>
              <a:t> </a:t>
            </a:r>
            <a:r>
              <a:rPr lang="ru-RU" dirty="0" err="1" smtClean="0"/>
              <a:t>білдіреді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6490" y="2133600"/>
            <a:ext cx="10898122" cy="3777622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4987" y="2690336"/>
            <a:ext cx="1016103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/>
              <a:t>Бұл</a:t>
            </a:r>
            <a:r>
              <a:rPr lang="ru-RU" sz="3200" dirty="0" smtClean="0"/>
              <a:t> </a:t>
            </a:r>
            <a:r>
              <a:rPr lang="ru-RU" sz="3200" dirty="0" err="1" smtClean="0"/>
              <a:t>әріптер</a:t>
            </a:r>
            <a:r>
              <a:rPr lang="ru-RU" sz="3200" dirty="0" smtClean="0"/>
              <a:t> </a:t>
            </a:r>
            <a:r>
              <a:rPr lang="ru-RU" sz="3200" dirty="0" err="1" smtClean="0"/>
              <a:t>модальдар</a:t>
            </a:r>
            <a:r>
              <a:rPr lang="ru-RU" sz="3200" dirty="0" smtClean="0"/>
              <a:t> </a:t>
            </a:r>
            <a:r>
              <a:rPr lang="ru-RU" sz="3200" dirty="0" err="1" smtClean="0"/>
              <a:t>жиынтығын</a:t>
            </a:r>
            <a:r>
              <a:rPr lang="ru-RU" sz="3200" dirty="0" smtClean="0"/>
              <a:t> (</a:t>
            </a:r>
            <a:r>
              <a:rPr lang="ru-RU" sz="3200" dirty="0" err="1" smtClean="0"/>
              <a:t>Лазарус</a:t>
            </a:r>
            <a:r>
              <a:rPr lang="ru-RU" sz="3200" dirty="0" smtClean="0"/>
              <a:t> — </a:t>
            </a:r>
            <a:r>
              <a:rPr lang="ru-RU" sz="3200" dirty="0" err="1" smtClean="0"/>
              <a:t>адам</a:t>
            </a:r>
            <a:r>
              <a:rPr lang="ru-RU" sz="3200" dirty="0" smtClean="0"/>
              <a:t> </a:t>
            </a:r>
            <a:r>
              <a:rPr lang="ru-RU" sz="3200" dirty="0" err="1" smtClean="0"/>
              <a:t>өмірінің</a:t>
            </a:r>
            <a:r>
              <a:rPr lang="ru-RU" sz="3200" dirty="0" smtClean="0"/>
              <a:t> </a:t>
            </a:r>
            <a:r>
              <a:rPr lang="ru-RU" sz="3200" dirty="0" err="1" smtClean="0"/>
              <a:t>негізгі</a:t>
            </a:r>
            <a:r>
              <a:rPr lang="ru-RU" sz="3200" dirty="0" smtClean="0"/>
              <a:t> </a:t>
            </a:r>
            <a:r>
              <a:rPr lang="ru-RU" sz="3200" dirty="0" err="1" smtClean="0"/>
              <a:t>салалары</a:t>
            </a:r>
            <a:r>
              <a:rPr lang="ru-RU" sz="3200" dirty="0" smtClean="0"/>
              <a:t>) </a:t>
            </a:r>
            <a:r>
              <a:rPr lang="ru-RU" sz="3200" dirty="0" err="1" smtClean="0"/>
              <a:t>шифрлайды</a:t>
            </a:r>
            <a:r>
              <a:rPr lang="ru-RU" sz="3200" dirty="0" smtClean="0"/>
              <a:t>, </a:t>
            </a:r>
            <a:r>
              <a:rPr lang="ru-RU" sz="3200" dirty="0" err="1" smtClean="0"/>
              <a:t>оған</a:t>
            </a:r>
            <a:r>
              <a:rPr lang="ru-RU" sz="3200" dirty="0" smtClean="0"/>
              <a:t> </a:t>
            </a:r>
            <a:r>
              <a:rPr lang="ru-RU" sz="3200" dirty="0" err="1" smtClean="0"/>
              <a:t>сәйкес</a:t>
            </a:r>
            <a:r>
              <a:rPr lang="ru-RU" sz="3200" dirty="0" smtClean="0"/>
              <a:t> </a:t>
            </a:r>
            <a:r>
              <a:rPr lang="ru-RU" sz="3200" dirty="0" err="1" smtClean="0"/>
              <a:t>клиенттің</a:t>
            </a:r>
            <a:r>
              <a:rPr lang="ru-RU" sz="3200" dirty="0" smtClean="0"/>
              <a:t> </a:t>
            </a:r>
            <a:r>
              <a:rPr lang="ru-RU" sz="3200" dirty="0" err="1" smtClean="0"/>
              <a:t>жағдайы</a:t>
            </a:r>
            <a:r>
              <a:rPr lang="ru-RU" sz="3200" dirty="0" smtClean="0"/>
              <a:t> мен </a:t>
            </a:r>
            <a:r>
              <a:rPr lang="ru-RU" sz="3200" dirty="0" err="1" smtClean="0"/>
              <a:t>мінез-құлқын</a:t>
            </a:r>
            <a:r>
              <a:rPr lang="ru-RU" sz="3200" dirty="0" smtClean="0"/>
              <a:t> </a:t>
            </a:r>
            <a:r>
              <a:rPr lang="ru-RU" sz="3200" dirty="0" err="1" smtClean="0"/>
              <a:t>диагностикалау</a:t>
            </a:r>
            <a:r>
              <a:rPr lang="ru-RU" sz="3200" dirty="0" smtClean="0"/>
              <a:t> </a:t>
            </a:r>
            <a:r>
              <a:rPr lang="ru-RU" sz="3200" dirty="0" err="1" smtClean="0"/>
              <a:t>және</a:t>
            </a:r>
            <a:r>
              <a:rPr lang="ru-RU" sz="3200" dirty="0" smtClean="0"/>
              <a:t> </a:t>
            </a:r>
            <a:r>
              <a:rPr lang="ru-RU" sz="3200" dirty="0" err="1" smtClean="0"/>
              <a:t>реттеу</a:t>
            </a:r>
            <a:r>
              <a:rPr lang="ru-RU" sz="3200" dirty="0" smtClean="0"/>
              <a:t> </a:t>
            </a:r>
            <a:r>
              <a:rPr lang="ru-RU" sz="3200" dirty="0" err="1" smtClean="0"/>
              <a:t>керек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02037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Лазарус</a:t>
            </a:r>
            <a:r>
              <a:rPr lang="ru-RU" dirty="0"/>
              <a:t> </a:t>
            </a:r>
            <a:r>
              <a:rPr lang="ru-RU" dirty="0" err="1"/>
              <a:t>модальділігі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 smtClean="0"/>
              <a:t>түсінік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Лазарус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модальділікті</a:t>
            </a:r>
            <a:r>
              <a:rPr lang="ru-RU" dirty="0" smtClean="0"/>
              <a:t> </a:t>
            </a:r>
            <a:r>
              <a:rPr lang="en-US" dirty="0"/>
              <a:t>BASIC I.D.</a:t>
            </a:r>
            <a:r>
              <a:rPr lang="ru-RU" dirty="0" err="1" smtClean="0"/>
              <a:t>аббревиатурасы</a:t>
            </a:r>
            <a:r>
              <a:rPr lang="ru-RU" dirty="0" smtClean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тізімдеді</a:t>
            </a:r>
            <a:r>
              <a:rPr lang="ru-RU" dirty="0"/>
              <a:t> (</a:t>
            </a:r>
            <a:r>
              <a:rPr lang="ru-RU" dirty="0" err="1"/>
              <a:t>ағылшын</a:t>
            </a:r>
            <a:r>
              <a:rPr lang="ru-RU" dirty="0"/>
              <a:t> </a:t>
            </a:r>
            <a:r>
              <a:rPr lang="ru-RU" dirty="0" err="1"/>
              <a:t>тілінен</a:t>
            </a:r>
            <a:r>
              <a:rPr lang="ru-RU" dirty="0"/>
              <a:t> </a:t>
            </a:r>
            <a:r>
              <a:rPr lang="ru-RU" dirty="0" err="1"/>
              <a:t>аударғанда-негізгі</a:t>
            </a:r>
            <a:r>
              <a:rPr lang="ru-RU" dirty="0"/>
              <a:t> </a:t>
            </a:r>
            <a:r>
              <a:rPr lang="ru-RU" dirty="0" err="1"/>
              <a:t>сәйкестендіру</a:t>
            </a:r>
            <a:r>
              <a:rPr lang="ru-RU" dirty="0" smtClean="0"/>
              <a:t>).</a:t>
            </a:r>
          </a:p>
          <a:p>
            <a:r>
              <a:rPr lang="ru-RU" altLang="ru-RU" dirty="0">
                <a:solidFill>
                  <a:srgbClr val="002033"/>
                </a:solidFill>
                <a:latin typeface="inherit"/>
              </a:rPr>
              <a:t>BASIC-ID </a:t>
            </a:r>
            <a:r>
              <a:rPr lang="ru-RU" altLang="ru-RU" dirty="0" err="1">
                <a:solidFill>
                  <a:srgbClr val="002033"/>
                </a:solidFill>
                <a:latin typeface="inherit"/>
              </a:rPr>
              <a:t>әдісі</a:t>
            </a:r>
            <a:r>
              <a:rPr lang="ru-RU" altLang="ru-RU" dirty="0">
                <a:solidFill>
                  <a:srgbClr val="002033"/>
                </a:solidFill>
                <a:latin typeface="inherit"/>
              </a:rPr>
              <a:t> </a:t>
            </a:r>
            <a:r>
              <a:rPr lang="ru-RU" altLang="ru-RU" dirty="0" err="1">
                <a:solidFill>
                  <a:srgbClr val="002033"/>
                </a:solidFill>
                <a:latin typeface="inherit"/>
              </a:rPr>
              <a:t>мыналарды</a:t>
            </a:r>
            <a:r>
              <a:rPr lang="ru-RU" altLang="ru-RU" dirty="0">
                <a:solidFill>
                  <a:srgbClr val="002033"/>
                </a:solidFill>
                <a:latin typeface="inherit"/>
              </a:rPr>
              <a:t> </a:t>
            </a:r>
            <a:r>
              <a:rPr lang="ru-RU" altLang="ru-RU" dirty="0" err="1">
                <a:solidFill>
                  <a:srgbClr val="002033"/>
                </a:solidFill>
                <a:latin typeface="inherit"/>
              </a:rPr>
              <a:t>қамтиды</a:t>
            </a:r>
            <a:r>
              <a:rPr lang="ru-RU" altLang="ru-RU" dirty="0">
                <a:solidFill>
                  <a:srgbClr val="002033"/>
                </a:solidFill>
                <a:latin typeface="inherit"/>
              </a:rPr>
              <a:t>: </a:t>
            </a:r>
            <a:endParaRPr lang="ru-RU" altLang="ru-RU" dirty="0" smtClean="0">
              <a:solidFill>
                <a:srgbClr val="002033"/>
              </a:solidFill>
              <a:latin typeface="inherit"/>
            </a:endParaRPr>
          </a:p>
          <a:p>
            <a:r>
              <a:rPr lang="ru-RU" altLang="ru-RU" dirty="0" err="1" smtClean="0">
                <a:solidFill>
                  <a:srgbClr val="002033"/>
                </a:solidFill>
                <a:latin typeface="inherit"/>
              </a:rPr>
              <a:t>мінез</a:t>
            </a:r>
            <a:r>
              <a:rPr lang="ru-RU" altLang="ru-RU" dirty="0" smtClean="0">
                <a:solidFill>
                  <a:srgbClr val="002033"/>
                </a:solidFill>
                <a:latin typeface="inherit"/>
              </a:rPr>
              <a:t> </a:t>
            </a:r>
            <a:r>
              <a:rPr lang="ru-RU" altLang="ru-RU" dirty="0">
                <a:solidFill>
                  <a:srgbClr val="002033"/>
                </a:solidFill>
                <a:latin typeface="inherit"/>
              </a:rPr>
              <a:t>— </a:t>
            </a:r>
            <a:r>
              <a:rPr lang="ru-RU" altLang="ru-RU" dirty="0" err="1">
                <a:solidFill>
                  <a:srgbClr val="002033"/>
                </a:solidFill>
                <a:latin typeface="inherit"/>
              </a:rPr>
              <a:t>құлық</a:t>
            </a:r>
            <a:r>
              <a:rPr lang="ru-RU" altLang="ru-RU" dirty="0">
                <a:solidFill>
                  <a:srgbClr val="002033"/>
                </a:solidFill>
                <a:latin typeface="inherit"/>
              </a:rPr>
              <a:t> (B — </a:t>
            </a:r>
            <a:r>
              <a:rPr lang="ru-RU" altLang="ru-RU" dirty="0" err="1">
                <a:solidFill>
                  <a:srgbClr val="002033"/>
                </a:solidFill>
                <a:latin typeface="inherit"/>
              </a:rPr>
              <a:t>behavior</a:t>
            </a:r>
            <a:r>
              <a:rPr lang="ru-RU" altLang="ru-RU" dirty="0">
                <a:solidFill>
                  <a:srgbClr val="002033"/>
                </a:solidFill>
                <a:latin typeface="inherit"/>
              </a:rPr>
              <a:t>), </a:t>
            </a:r>
            <a:endParaRPr lang="ru-RU" altLang="ru-RU" dirty="0" smtClean="0">
              <a:solidFill>
                <a:srgbClr val="002033"/>
              </a:solidFill>
              <a:latin typeface="inherit"/>
            </a:endParaRPr>
          </a:p>
          <a:p>
            <a:r>
              <a:rPr lang="ru-RU" altLang="ru-RU" dirty="0" err="1" smtClean="0">
                <a:solidFill>
                  <a:srgbClr val="002033"/>
                </a:solidFill>
                <a:latin typeface="inherit"/>
              </a:rPr>
              <a:t>эмоциялар</a:t>
            </a:r>
            <a:r>
              <a:rPr lang="ru-RU" altLang="ru-RU" dirty="0" smtClean="0">
                <a:solidFill>
                  <a:srgbClr val="002033"/>
                </a:solidFill>
                <a:latin typeface="inherit"/>
              </a:rPr>
              <a:t> </a:t>
            </a:r>
            <a:r>
              <a:rPr lang="ru-RU" altLang="ru-RU" dirty="0">
                <a:solidFill>
                  <a:srgbClr val="002033"/>
                </a:solidFill>
                <a:latin typeface="inherit"/>
              </a:rPr>
              <a:t>(a — </a:t>
            </a:r>
            <a:r>
              <a:rPr lang="ru-RU" altLang="ru-RU" dirty="0" err="1">
                <a:solidFill>
                  <a:srgbClr val="002033"/>
                </a:solidFill>
                <a:latin typeface="inherit"/>
              </a:rPr>
              <a:t>affect</a:t>
            </a:r>
            <a:r>
              <a:rPr lang="ru-RU" altLang="ru-RU" dirty="0" smtClean="0">
                <a:solidFill>
                  <a:srgbClr val="002033"/>
                </a:solidFill>
                <a:latin typeface="inherit"/>
              </a:rPr>
              <a:t>),</a:t>
            </a:r>
          </a:p>
          <a:p>
            <a:r>
              <a:rPr lang="ru-RU" altLang="ru-RU" dirty="0" smtClean="0">
                <a:solidFill>
                  <a:srgbClr val="002033"/>
                </a:solidFill>
                <a:latin typeface="inherit"/>
              </a:rPr>
              <a:t> </a:t>
            </a:r>
            <a:r>
              <a:rPr lang="ru-RU" altLang="ru-RU" dirty="0" err="1">
                <a:solidFill>
                  <a:srgbClr val="002033"/>
                </a:solidFill>
                <a:latin typeface="inherit"/>
              </a:rPr>
              <a:t>сезімдер</a:t>
            </a:r>
            <a:r>
              <a:rPr lang="ru-RU" altLang="ru-RU" dirty="0">
                <a:solidFill>
                  <a:srgbClr val="002033"/>
                </a:solidFill>
                <a:latin typeface="inherit"/>
              </a:rPr>
              <a:t> (s — </a:t>
            </a:r>
            <a:r>
              <a:rPr lang="ru-RU" altLang="ru-RU" dirty="0" err="1">
                <a:solidFill>
                  <a:srgbClr val="002033"/>
                </a:solidFill>
                <a:latin typeface="inherit"/>
              </a:rPr>
              <a:t>sensibility</a:t>
            </a:r>
            <a:r>
              <a:rPr lang="ru-RU" altLang="ru-RU" dirty="0" smtClean="0">
                <a:solidFill>
                  <a:srgbClr val="002033"/>
                </a:solidFill>
                <a:latin typeface="inherit"/>
              </a:rPr>
              <a:t>),</a:t>
            </a:r>
          </a:p>
          <a:p>
            <a:r>
              <a:rPr lang="ru-RU" altLang="ru-RU" dirty="0" smtClean="0">
                <a:solidFill>
                  <a:srgbClr val="002033"/>
                </a:solidFill>
                <a:latin typeface="inherit"/>
              </a:rPr>
              <a:t> </a:t>
            </a:r>
            <a:r>
              <a:rPr lang="ru-RU" altLang="ru-RU" dirty="0" err="1">
                <a:solidFill>
                  <a:srgbClr val="002033"/>
                </a:solidFill>
                <a:latin typeface="inherit"/>
              </a:rPr>
              <a:t>көріністер</a:t>
            </a:r>
            <a:r>
              <a:rPr lang="ru-RU" altLang="ru-RU" dirty="0">
                <a:solidFill>
                  <a:srgbClr val="002033"/>
                </a:solidFill>
                <a:latin typeface="inherit"/>
              </a:rPr>
              <a:t> (I — </a:t>
            </a:r>
            <a:r>
              <a:rPr lang="ru-RU" altLang="ru-RU" dirty="0" err="1">
                <a:solidFill>
                  <a:srgbClr val="002033"/>
                </a:solidFill>
                <a:latin typeface="inherit"/>
              </a:rPr>
              <a:t>images</a:t>
            </a:r>
            <a:r>
              <a:rPr lang="ru-RU" altLang="ru-RU" dirty="0">
                <a:solidFill>
                  <a:srgbClr val="002033"/>
                </a:solidFill>
                <a:latin typeface="inherit"/>
              </a:rPr>
              <a:t>), </a:t>
            </a:r>
            <a:endParaRPr lang="ru-RU" altLang="ru-RU" dirty="0" smtClean="0">
              <a:solidFill>
                <a:srgbClr val="002033"/>
              </a:solidFill>
              <a:latin typeface="inherit"/>
            </a:endParaRPr>
          </a:p>
          <a:p>
            <a:r>
              <a:rPr lang="ru-RU" altLang="ru-RU" dirty="0" err="1" smtClean="0">
                <a:solidFill>
                  <a:srgbClr val="002033"/>
                </a:solidFill>
                <a:latin typeface="inherit"/>
              </a:rPr>
              <a:t>танымдар</a:t>
            </a:r>
            <a:r>
              <a:rPr lang="ru-RU" altLang="ru-RU" dirty="0" smtClean="0">
                <a:solidFill>
                  <a:srgbClr val="002033"/>
                </a:solidFill>
                <a:latin typeface="inherit"/>
              </a:rPr>
              <a:t> </a:t>
            </a:r>
            <a:r>
              <a:rPr lang="ru-RU" altLang="ru-RU" dirty="0">
                <a:solidFill>
                  <a:srgbClr val="002033"/>
                </a:solidFill>
                <a:latin typeface="inherit"/>
              </a:rPr>
              <a:t>(C — </a:t>
            </a:r>
            <a:r>
              <a:rPr lang="ru-RU" altLang="ru-RU" dirty="0" err="1">
                <a:solidFill>
                  <a:srgbClr val="002033"/>
                </a:solidFill>
                <a:latin typeface="inherit"/>
              </a:rPr>
              <a:t>cognitions</a:t>
            </a:r>
            <a:r>
              <a:rPr lang="ru-RU" altLang="ru-RU" dirty="0" smtClean="0">
                <a:solidFill>
                  <a:srgbClr val="002033"/>
                </a:solidFill>
                <a:latin typeface="inherit"/>
              </a:rPr>
              <a:t>),</a:t>
            </a:r>
          </a:p>
          <a:p>
            <a:r>
              <a:rPr lang="ru-RU" altLang="ru-RU" dirty="0" smtClean="0">
                <a:solidFill>
                  <a:srgbClr val="002033"/>
                </a:solidFill>
                <a:latin typeface="inherit"/>
              </a:rPr>
              <a:t> </a:t>
            </a:r>
            <a:r>
              <a:rPr lang="ru-RU" altLang="ru-RU" dirty="0" err="1">
                <a:solidFill>
                  <a:srgbClr val="002033"/>
                </a:solidFill>
                <a:latin typeface="inherit"/>
              </a:rPr>
              <a:t>басқа</a:t>
            </a:r>
            <a:r>
              <a:rPr lang="ru-RU" altLang="ru-RU" dirty="0">
                <a:solidFill>
                  <a:srgbClr val="002033"/>
                </a:solidFill>
                <a:latin typeface="inherit"/>
              </a:rPr>
              <a:t> </a:t>
            </a:r>
            <a:r>
              <a:rPr lang="ru-RU" altLang="ru-RU" dirty="0" err="1">
                <a:solidFill>
                  <a:srgbClr val="002033"/>
                </a:solidFill>
                <a:latin typeface="inherit"/>
              </a:rPr>
              <a:t>адамдармен</a:t>
            </a:r>
            <a:r>
              <a:rPr lang="ru-RU" altLang="ru-RU" dirty="0">
                <a:solidFill>
                  <a:srgbClr val="002033"/>
                </a:solidFill>
                <a:latin typeface="inherit"/>
              </a:rPr>
              <a:t> </a:t>
            </a:r>
            <a:r>
              <a:rPr lang="ru-RU" altLang="ru-RU" dirty="0" err="1">
                <a:solidFill>
                  <a:srgbClr val="002033"/>
                </a:solidFill>
                <a:latin typeface="inherit"/>
              </a:rPr>
              <a:t>қарым</a:t>
            </a:r>
            <a:r>
              <a:rPr lang="ru-RU" altLang="ru-RU" dirty="0">
                <a:solidFill>
                  <a:srgbClr val="002033"/>
                </a:solidFill>
                <a:latin typeface="inherit"/>
              </a:rPr>
              <a:t> — </a:t>
            </a:r>
            <a:r>
              <a:rPr lang="ru-RU" altLang="ru-RU" dirty="0" err="1">
                <a:solidFill>
                  <a:srgbClr val="002033"/>
                </a:solidFill>
                <a:latin typeface="inherit"/>
              </a:rPr>
              <a:t>қатынас</a:t>
            </a:r>
            <a:r>
              <a:rPr lang="ru-RU" altLang="ru-RU" dirty="0">
                <a:solidFill>
                  <a:srgbClr val="002033"/>
                </a:solidFill>
                <a:latin typeface="inherit"/>
              </a:rPr>
              <a:t> (I-</a:t>
            </a:r>
            <a:r>
              <a:rPr lang="ru-RU" altLang="ru-RU" dirty="0" err="1">
                <a:solidFill>
                  <a:srgbClr val="002033"/>
                </a:solidFill>
                <a:latin typeface="inherit"/>
              </a:rPr>
              <a:t>interrelations</a:t>
            </a:r>
            <a:r>
              <a:rPr lang="ru-RU" altLang="ru-RU" dirty="0" smtClean="0">
                <a:solidFill>
                  <a:srgbClr val="002033"/>
                </a:solidFill>
                <a:latin typeface="inherit"/>
              </a:rPr>
              <a:t>),</a:t>
            </a:r>
          </a:p>
          <a:p>
            <a:r>
              <a:rPr lang="ru-RU" altLang="ru-RU" dirty="0" smtClean="0">
                <a:solidFill>
                  <a:srgbClr val="002033"/>
                </a:solidFill>
                <a:latin typeface="inherit"/>
              </a:rPr>
              <a:t> </a:t>
            </a:r>
            <a:r>
              <a:rPr lang="ru-RU" altLang="ru-RU" dirty="0" err="1">
                <a:solidFill>
                  <a:srgbClr val="002033"/>
                </a:solidFill>
                <a:latin typeface="inherit"/>
              </a:rPr>
              <a:t>дәрі-дәрмектер</a:t>
            </a:r>
            <a:r>
              <a:rPr lang="ru-RU" altLang="ru-RU" dirty="0">
                <a:solidFill>
                  <a:srgbClr val="002033"/>
                </a:solidFill>
                <a:latin typeface="inherit"/>
              </a:rPr>
              <a:t> </a:t>
            </a:r>
            <a:r>
              <a:rPr lang="ru-RU" altLang="ru-RU" dirty="0" err="1">
                <a:solidFill>
                  <a:srgbClr val="002033"/>
                </a:solidFill>
                <a:latin typeface="inherit"/>
              </a:rPr>
              <a:t>және</a:t>
            </a:r>
            <a:r>
              <a:rPr lang="ru-RU" altLang="ru-RU" dirty="0">
                <a:solidFill>
                  <a:srgbClr val="002033"/>
                </a:solidFill>
                <a:latin typeface="inherit"/>
              </a:rPr>
              <a:t> </a:t>
            </a:r>
            <a:r>
              <a:rPr lang="ru-RU" altLang="ru-RU" dirty="0" err="1" smtClean="0">
                <a:solidFill>
                  <a:srgbClr val="002033"/>
                </a:solidFill>
                <a:latin typeface="inherit"/>
              </a:rPr>
              <a:t>басқа</a:t>
            </a:r>
            <a:r>
              <a:rPr lang="ru-RU" altLang="ru-RU" dirty="0" smtClean="0">
                <a:solidFill>
                  <a:srgbClr val="002033"/>
                </a:solidFill>
                <a:latin typeface="inherit"/>
              </a:rPr>
              <a:t> </a:t>
            </a:r>
            <a:r>
              <a:rPr lang="ru-RU" altLang="ru-RU" dirty="0" err="1" smtClean="0">
                <a:solidFill>
                  <a:srgbClr val="002033"/>
                </a:solidFill>
                <a:latin typeface="inherit"/>
              </a:rPr>
              <a:t>тәуелділіктер</a:t>
            </a:r>
            <a:r>
              <a:rPr lang="ru-RU" altLang="ru-RU" dirty="0" smtClean="0">
                <a:solidFill>
                  <a:srgbClr val="002033"/>
                </a:solidFill>
                <a:latin typeface="inherit"/>
              </a:rPr>
              <a:t> </a:t>
            </a:r>
            <a:r>
              <a:rPr lang="ru-RU" altLang="ru-RU" dirty="0">
                <a:solidFill>
                  <a:srgbClr val="002033"/>
                </a:solidFill>
                <a:latin typeface="inherit"/>
              </a:rPr>
              <a:t>(D-</a:t>
            </a:r>
            <a:r>
              <a:rPr lang="ru-RU" altLang="ru-RU" dirty="0" err="1">
                <a:solidFill>
                  <a:srgbClr val="002033"/>
                </a:solidFill>
                <a:latin typeface="inherit"/>
              </a:rPr>
              <a:t>drugs</a:t>
            </a:r>
            <a:r>
              <a:rPr lang="ru-RU" altLang="ru-RU" dirty="0">
                <a:solidFill>
                  <a:srgbClr val="002033"/>
                </a:solidFill>
                <a:latin typeface="inherit"/>
              </a:rPr>
              <a:t>).</a:t>
            </a:r>
            <a:r>
              <a:rPr lang="ru-RU" altLang="ru-RU" sz="1400" dirty="0">
                <a:solidFill>
                  <a:schemeClr val="tx1"/>
                </a:solidFill>
              </a:rPr>
              <a:t> </a:t>
            </a:r>
            <a:endParaRPr lang="ru-RU" altLang="ru-RU" sz="4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90101"/>
            <a:ext cx="6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20770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108</TotalTime>
  <Words>2229</Words>
  <Application>Microsoft Office PowerPoint</Application>
  <PresentationFormat>Широкоэкранный</PresentationFormat>
  <Paragraphs>55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Arial</vt:lpstr>
      <vt:lpstr>Century Gothic</vt:lpstr>
      <vt:lpstr>inherit</vt:lpstr>
      <vt:lpstr>Wingdings 3</vt:lpstr>
      <vt:lpstr>Легкий дым</vt:lpstr>
      <vt:lpstr> Мультимодалды кеңес беру (Лазарус бойынша) </vt:lpstr>
      <vt:lpstr>қазіргі психологтар </vt:lpstr>
      <vt:lpstr>Лазарустың мультимодальды терапиясы </vt:lpstr>
      <vt:lpstr>Презентация PowerPoint</vt:lpstr>
      <vt:lpstr>Сонымен, мультимодальдық психотерапия </vt:lpstr>
      <vt:lpstr>Модальдылық термині </vt:lpstr>
      <vt:lpstr>Презентация PowerPoint</vt:lpstr>
      <vt:lpstr>Бұл нені білдіреді </vt:lpstr>
      <vt:lpstr>Лазарус модальділігі туралы түсінік</vt:lpstr>
      <vt:lpstr>Бірінші әріп "В" — Behavior</vt:lpstr>
      <vt:lpstr>Екінші әріп - "а". </vt:lpstr>
      <vt:lpstr>Презентация PowerPoint</vt:lpstr>
      <vt:lpstr>Келесі әріп — Sensibility. </vt:lpstr>
      <vt:lpstr>Содан кейін "I" сферасы </vt:lpstr>
      <vt:lpstr>"С" сферасы — Cognition, </vt:lpstr>
      <vt:lpstr>Interrelation-бұл өзара әрекеттесу</vt:lpstr>
      <vt:lpstr>«D» — Drugs. </vt:lpstr>
      <vt:lpstr>Осылайша, </vt:lpstr>
      <vt:lpstr>Презентация PowerPoint</vt:lpstr>
      <vt:lpstr>Презентация PowerPoint</vt:lpstr>
      <vt:lpstr>Лазарус кеңесші туралы қызықты пікір айтады</vt:lpstr>
      <vt:lpstr>Бұл Лазарус пен Роджерс тәсілдерінің айтарлықтай айырмашылығы.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Мультимодалды кеңес беру (Лазарус бойынша) </dc:title>
  <dc:creator>Учетная запись Майкрософт</dc:creator>
  <cp:lastModifiedBy>Учетная запись Майкрософт</cp:lastModifiedBy>
  <cp:revision>11</cp:revision>
  <dcterms:created xsi:type="dcterms:W3CDTF">2022-03-06T17:17:41Z</dcterms:created>
  <dcterms:modified xsi:type="dcterms:W3CDTF">2022-03-07T02:53:39Z</dcterms:modified>
</cp:coreProperties>
</file>